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5672" r:id="rId1"/>
    <p:sldMasterId id="2147485746" r:id="rId2"/>
    <p:sldMasterId id="2147485761" r:id="rId3"/>
    <p:sldMasterId id="2147485766" r:id="rId4"/>
  </p:sldMasterIdLst>
  <p:notesMasterIdLst>
    <p:notesMasterId r:id="rId20"/>
  </p:notesMasterIdLst>
  <p:handoutMasterIdLst>
    <p:handoutMasterId r:id="rId21"/>
  </p:handoutMasterIdLst>
  <p:sldIdLst>
    <p:sldId id="454" r:id="rId5"/>
    <p:sldId id="746" r:id="rId6"/>
    <p:sldId id="918" r:id="rId7"/>
    <p:sldId id="1143" r:id="rId8"/>
    <p:sldId id="1144" r:id="rId9"/>
    <p:sldId id="1145" r:id="rId10"/>
    <p:sldId id="1149" r:id="rId11"/>
    <p:sldId id="1146" r:id="rId12"/>
    <p:sldId id="1147" r:id="rId13"/>
    <p:sldId id="1150" r:id="rId14"/>
    <p:sldId id="1148" r:id="rId15"/>
    <p:sldId id="936" r:id="rId16"/>
    <p:sldId id="933" r:id="rId17"/>
    <p:sldId id="748" r:id="rId18"/>
    <p:sldId id="1151" r:id="rId19"/>
  </p:sldIdLst>
  <p:sldSz cx="9144000" cy="6858000" type="screen4x3"/>
  <p:notesSz cx="6881813" cy="10002838"/>
  <p:defaultTextStyle>
    <a:defPPr>
      <a:defRPr lang="en-AU"/>
    </a:defPPr>
    <a:lvl1pPr algn="l" rtl="0" fontAlgn="base">
      <a:spcBef>
        <a:spcPct val="0"/>
      </a:spcBef>
      <a:spcAft>
        <a:spcPct val="0"/>
      </a:spcAft>
      <a:defRPr kern="1200">
        <a:solidFill>
          <a:schemeClr val="tx1"/>
        </a:solidFill>
        <a:latin typeface="Arial" charset="0"/>
        <a:ea typeface="ＭＳ Ｐゴシック"/>
        <a:cs typeface="ＭＳ Ｐゴシック"/>
      </a:defRPr>
    </a:lvl1pPr>
    <a:lvl2pPr marL="457200" algn="l" rtl="0" fontAlgn="base">
      <a:spcBef>
        <a:spcPct val="0"/>
      </a:spcBef>
      <a:spcAft>
        <a:spcPct val="0"/>
      </a:spcAft>
      <a:defRPr kern="1200">
        <a:solidFill>
          <a:schemeClr val="tx1"/>
        </a:solidFill>
        <a:latin typeface="Arial" charset="0"/>
        <a:ea typeface="ＭＳ Ｐゴシック"/>
        <a:cs typeface="ＭＳ Ｐゴシック"/>
      </a:defRPr>
    </a:lvl2pPr>
    <a:lvl3pPr marL="914400" algn="l" rtl="0" fontAlgn="base">
      <a:spcBef>
        <a:spcPct val="0"/>
      </a:spcBef>
      <a:spcAft>
        <a:spcPct val="0"/>
      </a:spcAft>
      <a:defRPr kern="1200">
        <a:solidFill>
          <a:schemeClr val="tx1"/>
        </a:solidFill>
        <a:latin typeface="Arial" charset="0"/>
        <a:ea typeface="ＭＳ Ｐゴシック"/>
        <a:cs typeface="ＭＳ Ｐゴシック"/>
      </a:defRPr>
    </a:lvl3pPr>
    <a:lvl4pPr marL="1371600" algn="l" rtl="0" fontAlgn="base">
      <a:spcBef>
        <a:spcPct val="0"/>
      </a:spcBef>
      <a:spcAft>
        <a:spcPct val="0"/>
      </a:spcAft>
      <a:defRPr kern="1200">
        <a:solidFill>
          <a:schemeClr val="tx1"/>
        </a:solidFill>
        <a:latin typeface="Arial" charset="0"/>
        <a:ea typeface="ＭＳ Ｐゴシック"/>
        <a:cs typeface="ＭＳ Ｐゴシック"/>
      </a:defRPr>
    </a:lvl4pPr>
    <a:lvl5pPr marL="1828800" algn="l" rtl="0" fontAlgn="base">
      <a:spcBef>
        <a:spcPct val="0"/>
      </a:spcBef>
      <a:spcAft>
        <a:spcPct val="0"/>
      </a:spcAft>
      <a:defRPr kern="1200">
        <a:solidFill>
          <a:schemeClr val="tx1"/>
        </a:solidFill>
        <a:latin typeface="Arial" charset="0"/>
        <a:ea typeface="ＭＳ Ｐゴシック"/>
        <a:cs typeface="ＭＳ Ｐゴシック"/>
      </a:defRPr>
    </a:lvl5pPr>
    <a:lvl6pPr marL="2286000" algn="l" defTabSz="914400" rtl="0" eaLnBrk="1" latinLnBrk="0" hangingPunct="1">
      <a:defRPr kern="1200">
        <a:solidFill>
          <a:schemeClr val="tx1"/>
        </a:solidFill>
        <a:latin typeface="Arial" charset="0"/>
        <a:ea typeface="ＭＳ Ｐゴシック"/>
        <a:cs typeface="ＭＳ Ｐゴシック"/>
      </a:defRPr>
    </a:lvl6pPr>
    <a:lvl7pPr marL="2743200" algn="l" defTabSz="914400" rtl="0" eaLnBrk="1" latinLnBrk="0" hangingPunct="1">
      <a:defRPr kern="1200">
        <a:solidFill>
          <a:schemeClr val="tx1"/>
        </a:solidFill>
        <a:latin typeface="Arial" charset="0"/>
        <a:ea typeface="ＭＳ Ｐゴシック"/>
        <a:cs typeface="ＭＳ Ｐゴシック"/>
      </a:defRPr>
    </a:lvl7pPr>
    <a:lvl8pPr marL="3200400" algn="l" defTabSz="914400" rtl="0" eaLnBrk="1" latinLnBrk="0" hangingPunct="1">
      <a:defRPr kern="1200">
        <a:solidFill>
          <a:schemeClr val="tx1"/>
        </a:solidFill>
        <a:latin typeface="Arial" charset="0"/>
        <a:ea typeface="ＭＳ Ｐゴシック"/>
        <a:cs typeface="ＭＳ Ｐゴシック"/>
      </a:defRPr>
    </a:lvl8pPr>
    <a:lvl9pPr marL="3657600" algn="l" defTabSz="914400" rtl="0" eaLnBrk="1" latinLnBrk="0" hangingPunct="1">
      <a:defRPr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00"/>
    <a:srgbClr val="FA7C1E"/>
    <a:srgbClr val="CC3300"/>
    <a:srgbClr val="E6E6E6"/>
    <a:srgbClr val="DCDCDC"/>
    <a:srgbClr val="F0F0F0"/>
    <a:srgbClr val="540000"/>
    <a:srgbClr val="33333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59" autoAdjust="0"/>
    <p:restoredTop sz="89535" autoAdjust="0"/>
  </p:normalViewPr>
  <p:slideViewPr>
    <p:cSldViewPr snapToGrid="0">
      <p:cViewPr varScale="1">
        <p:scale>
          <a:sx n="78" d="100"/>
          <a:sy n="78" d="100"/>
        </p:scale>
        <p:origin x="121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82324" cy="499599"/>
          </a:xfrm>
          <a:prstGeom prst="rect">
            <a:avLst/>
          </a:prstGeom>
        </p:spPr>
        <p:txBody>
          <a:bodyPr vert="horz" wrap="square" lIns="89059" tIns="44530" rIns="89059" bIns="44530" numCol="1" anchor="t" anchorCtr="0" compatLnSpc="1">
            <a:prstTxWarp prst="textNoShape">
              <a:avLst/>
            </a:prstTxWarp>
          </a:bodyPr>
          <a:lstStyle>
            <a:lvl1pPr>
              <a:defRPr sz="1200"/>
            </a:lvl1pPr>
          </a:lstStyle>
          <a:p>
            <a:endParaRPr lang="en-US"/>
          </a:p>
        </p:txBody>
      </p:sp>
      <p:sp>
        <p:nvSpPr>
          <p:cNvPr id="3" name="Date Placeholder 2"/>
          <p:cNvSpPr>
            <a:spLocks noGrp="1"/>
          </p:cNvSpPr>
          <p:nvPr>
            <p:ph type="dt" sz="quarter" idx="1"/>
          </p:nvPr>
        </p:nvSpPr>
        <p:spPr>
          <a:xfrm>
            <a:off x="3897951" y="1"/>
            <a:ext cx="2982324" cy="499599"/>
          </a:xfrm>
          <a:prstGeom prst="rect">
            <a:avLst/>
          </a:prstGeom>
        </p:spPr>
        <p:txBody>
          <a:bodyPr vert="horz" wrap="square" lIns="89059" tIns="44530" rIns="89059" bIns="44530" numCol="1" anchor="t" anchorCtr="0" compatLnSpc="1">
            <a:prstTxWarp prst="textNoShape">
              <a:avLst/>
            </a:prstTxWarp>
          </a:bodyPr>
          <a:lstStyle>
            <a:lvl1pPr algn="r">
              <a:defRPr sz="1200">
                <a:ea typeface="ＭＳ Ｐゴシック" charset="-128"/>
                <a:cs typeface="+mn-cs"/>
              </a:defRPr>
            </a:lvl1pPr>
          </a:lstStyle>
          <a:p>
            <a:pPr>
              <a:defRPr/>
            </a:pPr>
            <a:fld id="{5F5D47D3-7075-43E3-A73E-2F6F7726A3DE}" type="datetime1">
              <a:rPr lang="en-US"/>
              <a:pPr>
                <a:defRPr/>
              </a:pPr>
              <a:t>12/15/2022</a:t>
            </a:fld>
            <a:endParaRPr lang="en-US"/>
          </a:p>
        </p:txBody>
      </p:sp>
      <p:sp>
        <p:nvSpPr>
          <p:cNvPr id="4" name="Footer Placeholder 3"/>
          <p:cNvSpPr>
            <a:spLocks noGrp="1"/>
          </p:cNvSpPr>
          <p:nvPr>
            <p:ph type="ftr" sz="quarter" idx="2"/>
          </p:nvPr>
        </p:nvSpPr>
        <p:spPr>
          <a:xfrm>
            <a:off x="0" y="9501688"/>
            <a:ext cx="2982324" cy="499599"/>
          </a:xfrm>
          <a:prstGeom prst="rect">
            <a:avLst/>
          </a:prstGeom>
        </p:spPr>
        <p:txBody>
          <a:bodyPr vert="horz" wrap="square" lIns="89059" tIns="44530" rIns="89059" bIns="44530" numCol="1" anchor="b" anchorCtr="0" compatLnSpc="1">
            <a:prstTxWarp prst="textNoShape">
              <a:avLst/>
            </a:prstTxWarp>
          </a:bodyPr>
          <a:lstStyle>
            <a:lvl1pPr>
              <a:defRPr sz="1200"/>
            </a:lvl1pPr>
          </a:lstStyle>
          <a:p>
            <a:endParaRPr lang="en-US"/>
          </a:p>
        </p:txBody>
      </p:sp>
      <p:sp>
        <p:nvSpPr>
          <p:cNvPr id="5" name="Slide Number Placeholder 4"/>
          <p:cNvSpPr>
            <a:spLocks noGrp="1"/>
          </p:cNvSpPr>
          <p:nvPr>
            <p:ph type="sldNum" sz="quarter" idx="3"/>
          </p:nvPr>
        </p:nvSpPr>
        <p:spPr>
          <a:xfrm>
            <a:off x="3897951" y="9501688"/>
            <a:ext cx="2982324" cy="499599"/>
          </a:xfrm>
          <a:prstGeom prst="rect">
            <a:avLst/>
          </a:prstGeom>
        </p:spPr>
        <p:txBody>
          <a:bodyPr vert="horz" wrap="square" lIns="89059" tIns="44530" rIns="89059" bIns="44530" numCol="1" anchor="b" anchorCtr="0" compatLnSpc="1">
            <a:prstTxWarp prst="textNoShape">
              <a:avLst/>
            </a:prstTxWarp>
          </a:bodyPr>
          <a:lstStyle>
            <a:lvl1pPr algn="r">
              <a:defRPr sz="1200">
                <a:ea typeface="ＭＳ Ｐゴシック" charset="-128"/>
                <a:cs typeface="+mn-cs"/>
              </a:defRPr>
            </a:lvl1pPr>
          </a:lstStyle>
          <a:p>
            <a:pPr>
              <a:defRPr/>
            </a:pPr>
            <a:fld id="{857A352E-9E7B-4262-993A-F373368DD6C8}" type="slidenum">
              <a:rPr lang="en-US"/>
              <a:pPr>
                <a:defRPr/>
              </a:pPr>
              <a:t>‹#›</a:t>
            </a:fld>
            <a:endParaRPr lang="en-US"/>
          </a:p>
        </p:txBody>
      </p:sp>
    </p:spTree>
    <p:extLst>
      <p:ext uri="{BB962C8B-B14F-4D97-AF65-F5344CB8AC3E}">
        <p14:creationId xmlns:p14="http://schemas.microsoft.com/office/powerpoint/2010/main" val="6440378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3.png>
</file>

<file path=ppt/media/image4.png>
</file>

<file path=ppt/media/image5.jpe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1"/>
            <a:ext cx="2982324" cy="499599"/>
          </a:xfrm>
          <a:prstGeom prst="rect">
            <a:avLst/>
          </a:prstGeom>
          <a:noFill/>
          <a:ln w="9525">
            <a:noFill/>
            <a:miter lim="800000"/>
            <a:headEnd/>
            <a:tailEnd/>
          </a:ln>
          <a:effectLst/>
        </p:spPr>
        <p:txBody>
          <a:bodyPr vert="horz" wrap="square" lIns="96469" tIns="48235" rIns="96469" bIns="48235" numCol="1" anchor="t" anchorCtr="0" compatLnSpc="1">
            <a:prstTxWarp prst="textNoShape">
              <a:avLst/>
            </a:prstTxWarp>
          </a:bodyPr>
          <a:lstStyle>
            <a:lvl1pPr defTabSz="964815">
              <a:defRPr sz="1300"/>
            </a:lvl1pPr>
          </a:lstStyle>
          <a:p>
            <a:endParaRPr lang="en-US"/>
          </a:p>
        </p:txBody>
      </p:sp>
      <p:sp>
        <p:nvSpPr>
          <p:cNvPr id="15363" name="Rectangle 3"/>
          <p:cNvSpPr>
            <a:spLocks noGrp="1" noChangeArrowheads="1"/>
          </p:cNvSpPr>
          <p:nvPr>
            <p:ph type="dt" idx="1"/>
          </p:nvPr>
        </p:nvSpPr>
        <p:spPr bwMode="auto">
          <a:xfrm>
            <a:off x="3897951" y="1"/>
            <a:ext cx="2982324" cy="499599"/>
          </a:xfrm>
          <a:prstGeom prst="rect">
            <a:avLst/>
          </a:prstGeom>
          <a:noFill/>
          <a:ln w="9525">
            <a:noFill/>
            <a:miter lim="800000"/>
            <a:headEnd/>
            <a:tailEnd/>
          </a:ln>
          <a:effectLst/>
        </p:spPr>
        <p:txBody>
          <a:bodyPr vert="horz" wrap="square" lIns="96469" tIns="48235" rIns="96469" bIns="48235" numCol="1" anchor="t" anchorCtr="0" compatLnSpc="1">
            <a:prstTxWarp prst="textNoShape">
              <a:avLst/>
            </a:prstTxWarp>
          </a:bodyPr>
          <a:lstStyle>
            <a:lvl1pPr algn="r" defTabSz="964815">
              <a:defRPr sz="1300"/>
            </a:lvl1pPr>
          </a:lstStyle>
          <a:p>
            <a:fld id="{0B0FFCA9-2A84-41BF-AC86-28A291D71A82}" type="datetime1">
              <a:rPr lang="en-US"/>
              <a:pPr/>
              <a:t>12/15/2022</a:t>
            </a:fld>
            <a:endParaRPr lang="en-US"/>
          </a:p>
        </p:txBody>
      </p:sp>
      <p:sp>
        <p:nvSpPr>
          <p:cNvPr id="9220" name="Rectangle 4"/>
          <p:cNvSpPr>
            <a:spLocks noGrp="1" noRot="1" noChangeAspect="1" noChangeArrowheads="1" noTextEdit="1"/>
          </p:cNvSpPr>
          <p:nvPr>
            <p:ph type="sldImg" idx="2"/>
          </p:nvPr>
        </p:nvSpPr>
        <p:spPr bwMode="auto">
          <a:xfrm>
            <a:off x="941388" y="750888"/>
            <a:ext cx="4999037" cy="3749675"/>
          </a:xfrm>
          <a:prstGeom prst="rect">
            <a:avLst/>
          </a:prstGeom>
          <a:noFill/>
          <a:ln w="9525">
            <a:solidFill>
              <a:srgbClr val="000000"/>
            </a:solidFill>
            <a:miter lim="800000"/>
            <a:headEnd/>
            <a:tailEnd/>
          </a:ln>
        </p:spPr>
      </p:sp>
      <p:sp>
        <p:nvSpPr>
          <p:cNvPr id="15365" name="Rectangle 5"/>
          <p:cNvSpPr>
            <a:spLocks noGrp="1" noChangeArrowheads="1"/>
          </p:cNvSpPr>
          <p:nvPr>
            <p:ph type="body" sz="quarter" idx="3"/>
          </p:nvPr>
        </p:nvSpPr>
        <p:spPr bwMode="auto">
          <a:xfrm>
            <a:off x="687875" y="4750844"/>
            <a:ext cx="5506066" cy="4501044"/>
          </a:xfrm>
          <a:prstGeom prst="rect">
            <a:avLst/>
          </a:prstGeom>
          <a:noFill/>
          <a:ln w="9525">
            <a:noFill/>
            <a:miter lim="800000"/>
            <a:headEnd/>
            <a:tailEnd/>
          </a:ln>
          <a:effectLst/>
        </p:spPr>
        <p:txBody>
          <a:bodyPr vert="horz" wrap="square" lIns="96469" tIns="48235" rIns="96469" bIns="48235"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15366" name="Rectangle 6"/>
          <p:cNvSpPr>
            <a:spLocks noGrp="1" noChangeArrowheads="1"/>
          </p:cNvSpPr>
          <p:nvPr>
            <p:ph type="ftr" sz="quarter" idx="4"/>
          </p:nvPr>
        </p:nvSpPr>
        <p:spPr bwMode="auto">
          <a:xfrm>
            <a:off x="0" y="9501688"/>
            <a:ext cx="2982324" cy="499599"/>
          </a:xfrm>
          <a:prstGeom prst="rect">
            <a:avLst/>
          </a:prstGeom>
          <a:noFill/>
          <a:ln w="9525">
            <a:noFill/>
            <a:miter lim="800000"/>
            <a:headEnd/>
            <a:tailEnd/>
          </a:ln>
          <a:effectLst/>
        </p:spPr>
        <p:txBody>
          <a:bodyPr vert="horz" wrap="square" lIns="96469" tIns="48235" rIns="96469" bIns="48235" numCol="1" anchor="b" anchorCtr="0" compatLnSpc="1">
            <a:prstTxWarp prst="textNoShape">
              <a:avLst/>
            </a:prstTxWarp>
          </a:bodyPr>
          <a:lstStyle>
            <a:lvl1pPr defTabSz="964815">
              <a:defRPr sz="1300"/>
            </a:lvl1pPr>
          </a:lstStyle>
          <a:p>
            <a:endParaRPr lang="en-US"/>
          </a:p>
        </p:txBody>
      </p:sp>
      <p:sp>
        <p:nvSpPr>
          <p:cNvPr id="15367" name="Rectangle 7"/>
          <p:cNvSpPr>
            <a:spLocks noGrp="1" noChangeArrowheads="1"/>
          </p:cNvSpPr>
          <p:nvPr>
            <p:ph type="sldNum" sz="quarter" idx="5"/>
          </p:nvPr>
        </p:nvSpPr>
        <p:spPr bwMode="auto">
          <a:xfrm>
            <a:off x="3897951" y="9501688"/>
            <a:ext cx="2982324" cy="499599"/>
          </a:xfrm>
          <a:prstGeom prst="rect">
            <a:avLst/>
          </a:prstGeom>
          <a:noFill/>
          <a:ln w="9525">
            <a:noFill/>
            <a:miter lim="800000"/>
            <a:headEnd/>
            <a:tailEnd/>
          </a:ln>
          <a:effectLst/>
        </p:spPr>
        <p:txBody>
          <a:bodyPr vert="horz" wrap="square" lIns="96469" tIns="48235" rIns="96469" bIns="48235" numCol="1" anchor="b" anchorCtr="0" compatLnSpc="1">
            <a:prstTxWarp prst="textNoShape">
              <a:avLst/>
            </a:prstTxWarp>
          </a:bodyPr>
          <a:lstStyle>
            <a:lvl1pPr algn="r" defTabSz="964815">
              <a:defRPr sz="1300">
                <a:ea typeface="ＭＳ Ｐゴシック" charset="-128"/>
                <a:cs typeface="+mn-cs"/>
              </a:defRPr>
            </a:lvl1pPr>
          </a:lstStyle>
          <a:p>
            <a:pPr>
              <a:defRPr/>
            </a:pPr>
            <a:fld id="{79417342-8576-4DCA-8ED7-43AFDE355215}" type="slidenum">
              <a:rPr lang="en-AU"/>
              <a:pPr>
                <a:defRPr/>
              </a:pPr>
              <a:t>‹#›</a:t>
            </a:fld>
            <a:endParaRPr lang="en-AU"/>
          </a:p>
        </p:txBody>
      </p:sp>
    </p:spTree>
    <p:extLst>
      <p:ext uri="{BB962C8B-B14F-4D97-AF65-F5344CB8AC3E}">
        <p14:creationId xmlns:p14="http://schemas.microsoft.com/office/powerpoint/2010/main" val="332321005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28F6417-E8AF-1742-BAF1-7C1F757C9E47}" type="slidenum">
              <a:rPr lang="en-US" smtClean="0"/>
              <a:pPr/>
              <a:t>1</a:t>
            </a:fld>
            <a:endParaRPr lang="en-US" dirty="0"/>
          </a:p>
        </p:txBody>
      </p:sp>
    </p:spTree>
    <p:extLst>
      <p:ext uri="{BB962C8B-B14F-4D97-AF65-F5344CB8AC3E}">
        <p14:creationId xmlns:p14="http://schemas.microsoft.com/office/powerpoint/2010/main" val="229783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79417342-8576-4DCA-8ED7-43AFDE355215}" type="slidenum">
              <a:rPr kumimoji="0" lang="en-AU" sz="1300" b="0" i="0" u="none" strike="noStrike" kern="1200" cap="none" spc="0" normalizeH="0" baseline="0" noProof="0" smtClean="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10</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10974262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11</a:t>
            </a:fld>
            <a:endParaRPr lang="en-AU"/>
          </a:p>
        </p:txBody>
      </p:sp>
    </p:spTree>
    <p:extLst>
      <p:ext uri="{BB962C8B-B14F-4D97-AF65-F5344CB8AC3E}">
        <p14:creationId xmlns:p14="http://schemas.microsoft.com/office/powerpoint/2010/main" val="1077914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12</a:t>
            </a:fld>
            <a:endParaRPr lang="en-AU"/>
          </a:p>
        </p:txBody>
      </p:sp>
    </p:spTree>
    <p:extLst>
      <p:ext uri="{BB962C8B-B14F-4D97-AF65-F5344CB8AC3E}">
        <p14:creationId xmlns:p14="http://schemas.microsoft.com/office/powerpoint/2010/main" val="1155719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13</a:t>
            </a:fld>
            <a:endParaRPr lang="en-AU"/>
          </a:p>
        </p:txBody>
      </p:sp>
    </p:spTree>
    <p:extLst>
      <p:ext uri="{BB962C8B-B14F-4D97-AF65-F5344CB8AC3E}">
        <p14:creationId xmlns:p14="http://schemas.microsoft.com/office/powerpoint/2010/main" val="7761894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14</a:t>
            </a:fld>
            <a:endParaRPr lang="en-AU"/>
          </a:p>
        </p:txBody>
      </p:sp>
    </p:spTree>
    <p:extLst>
      <p:ext uri="{BB962C8B-B14F-4D97-AF65-F5344CB8AC3E}">
        <p14:creationId xmlns:p14="http://schemas.microsoft.com/office/powerpoint/2010/main" val="1813139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15</a:t>
            </a:fld>
            <a:endParaRPr lang="en-AU"/>
          </a:p>
        </p:txBody>
      </p:sp>
    </p:spTree>
    <p:extLst>
      <p:ext uri="{BB962C8B-B14F-4D97-AF65-F5344CB8AC3E}">
        <p14:creationId xmlns:p14="http://schemas.microsoft.com/office/powerpoint/2010/main" val="592953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2</a:t>
            </a:fld>
            <a:endParaRPr lang="en-AU"/>
          </a:p>
        </p:txBody>
      </p:sp>
    </p:spTree>
    <p:extLst>
      <p:ext uri="{BB962C8B-B14F-4D97-AF65-F5344CB8AC3E}">
        <p14:creationId xmlns:p14="http://schemas.microsoft.com/office/powerpoint/2010/main" val="3837455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3</a:t>
            </a:fld>
            <a:endParaRPr lang="en-AU"/>
          </a:p>
        </p:txBody>
      </p:sp>
    </p:spTree>
    <p:extLst>
      <p:ext uri="{BB962C8B-B14F-4D97-AF65-F5344CB8AC3E}">
        <p14:creationId xmlns:p14="http://schemas.microsoft.com/office/powerpoint/2010/main" val="1429058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4</a:t>
            </a:fld>
            <a:endParaRPr lang="en-AU"/>
          </a:p>
        </p:txBody>
      </p:sp>
    </p:spTree>
    <p:extLst>
      <p:ext uri="{BB962C8B-B14F-4D97-AF65-F5344CB8AC3E}">
        <p14:creationId xmlns:p14="http://schemas.microsoft.com/office/powerpoint/2010/main" val="141319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5</a:t>
            </a:fld>
            <a:endParaRPr lang="en-AU"/>
          </a:p>
        </p:txBody>
      </p:sp>
    </p:spTree>
    <p:extLst>
      <p:ext uri="{BB962C8B-B14F-4D97-AF65-F5344CB8AC3E}">
        <p14:creationId xmlns:p14="http://schemas.microsoft.com/office/powerpoint/2010/main" val="1168969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79417342-8576-4DCA-8ED7-43AFDE355215}" type="slidenum">
              <a:rPr lang="en-AU" smtClean="0"/>
              <a:pPr>
                <a:defRPr/>
              </a:pPr>
              <a:t>6</a:t>
            </a:fld>
            <a:endParaRPr lang="en-AU"/>
          </a:p>
        </p:txBody>
      </p:sp>
    </p:spTree>
    <p:extLst>
      <p:ext uri="{BB962C8B-B14F-4D97-AF65-F5344CB8AC3E}">
        <p14:creationId xmlns:p14="http://schemas.microsoft.com/office/powerpoint/2010/main" val="2135921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79417342-8576-4DCA-8ED7-43AFDE355215}" type="slidenum">
              <a:rPr kumimoji="0" lang="en-AU" sz="1300" b="0" i="0" u="none" strike="noStrike" kern="1200" cap="none" spc="0" normalizeH="0" baseline="0" noProof="0" smtClean="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7</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4055302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79417342-8576-4DCA-8ED7-43AFDE355215}" type="slidenum">
              <a:rPr kumimoji="0" lang="en-AU" sz="1300" b="0" i="0" u="none" strike="noStrike" kern="1200" cap="none" spc="0" normalizeH="0" baseline="0" noProof="0" smtClean="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8</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816250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64815" rtl="0" eaLnBrk="1" fontAlgn="base" latinLnBrk="0" hangingPunct="1">
              <a:lnSpc>
                <a:spcPct val="100000"/>
              </a:lnSpc>
              <a:spcBef>
                <a:spcPct val="0"/>
              </a:spcBef>
              <a:spcAft>
                <a:spcPct val="0"/>
              </a:spcAft>
              <a:buClrTx/>
              <a:buSzTx/>
              <a:buFontTx/>
              <a:buNone/>
              <a:tabLst/>
              <a:defRPr/>
            </a:pPr>
            <a:fld id="{79417342-8576-4DCA-8ED7-43AFDE355215}" type="slidenum">
              <a:rPr kumimoji="0" lang="en-AU" sz="1300" b="0" i="0" u="none" strike="noStrike" kern="1200" cap="none" spc="0" normalizeH="0" baseline="0" noProof="0" smtClean="0">
                <a:ln>
                  <a:noFill/>
                </a:ln>
                <a:solidFill>
                  <a:srgbClr val="000000"/>
                </a:solidFill>
                <a:effectLst/>
                <a:uLnTx/>
                <a:uFillTx/>
                <a:latin typeface="Arial" charset="0"/>
                <a:ea typeface="ＭＳ Ｐゴシック" charset="-128"/>
                <a:cs typeface="+mn-cs"/>
              </a:rPr>
              <a:pPr marL="0" marR="0" lvl="0" indent="0" algn="r" defTabSz="964815" rtl="0" eaLnBrk="1" fontAlgn="base" latinLnBrk="0" hangingPunct="1">
                <a:lnSpc>
                  <a:spcPct val="100000"/>
                </a:lnSpc>
                <a:spcBef>
                  <a:spcPct val="0"/>
                </a:spcBef>
                <a:spcAft>
                  <a:spcPct val="0"/>
                </a:spcAft>
                <a:buClrTx/>
                <a:buSzTx/>
                <a:buFontTx/>
                <a:buNone/>
                <a:tabLst/>
                <a:defRPr/>
              </a:pPr>
              <a:t>9</a:t>
            </a:fld>
            <a:endParaRPr kumimoji="0" lang="en-AU" sz="13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6926652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3.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4.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userDrawn="1">
  <p:cSld name="2_Title Slide">
    <p:spTree>
      <p:nvGrpSpPr>
        <p:cNvPr id="1" name=""/>
        <p:cNvGrpSpPr/>
        <p:nvPr/>
      </p:nvGrpSpPr>
      <p:grpSpPr>
        <a:xfrm>
          <a:off x="0" y="0"/>
          <a:ext cx="0" cy="0"/>
          <a:chOff x="0" y="0"/>
          <a:chExt cx="0" cy="0"/>
        </a:xfrm>
      </p:grpSpPr>
      <p:pic>
        <p:nvPicPr>
          <p:cNvPr id="7" name="Picture 6" descr="ATC Building powerpoint.jpg"/>
          <p:cNvPicPr>
            <a:picLocks noChangeAspect="1"/>
          </p:cNvPicPr>
          <p:nvPr userDrawn="1"/>
        </p:nvPicPr>
        <p:blipFill rotWithShape="1">
          <a:blip r:embed="rId2">
            <a:extLst>
              <a:ext uri="{28A0092B-C50C-407E-A947-70E740481C1C}">
                <a14:useLocalDpi xmlns:a14="http://schemas.microsoft.com/office/drawing/2010/main" val="0"/>
              </a:ext>
            </a:extLst>
          </a:blip>
          <a:srcRect r="11220"/>
          <a:stretch/>
        </p:blipFill>
        <p:spPr>
          <a:xfrm>
            <a:off x="0" y="-1"/>
            <a:ext cx="9144000" cy="6866467"/>
          </a:xfrm>
          <a:prstGeom prst="rect">
            <a:avLst/>
          </a:prstGeom>
        </p:spPr>
      </p:pic>
      <p:pic>
        <p:nvPicPr>
          <p:cNvPr id="8" name="Picture 7"/>
          <p:cNvPicPr>
            <a:picLocks noChangeAspect="1"/>
          </p:cNvPicPr>
          <p:nvPr userDrawn="1"/>
        </p:nvPicPr>
        <p:blipFill>
          <a:blip r:embed="rId3"/>
          <a:stretch>
            <a:fillRect/>
          </a:stretch>
        </p:blipFill>
        <p:spPr>
          <a:xfrm>
            <a:off x="6268084" y="5346700"/>
            <a:ext cx="2456815" cy="927100"/>
          </a:xfrm>
          <a:prstGeom prst="rect">
            <a:avLst/>
          </a:prstGeom>
        </p:spPr>
      </p:pic>
      <p:pic>
        <p:nvPicPr>
          <p:cNvPr id="9" name="Picture 8" descr="DVC Bubbles.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00115" y="528708"/>
            <a:ext cx="8174999" cy="4354227"/>
          </a:xfrm>
          <a:prstGeom prst="rect">
            <a:avLst/>
          </a:prstGeom>
        </p:spPr>
      </p:pic>
      <p:sp>
        <p:nvSpPr>
          <p:cNvPr id="11" name="Text Placeholder 9"/>
          <p:cNvSpPr>
            <a:spLocks noGrp="1"/>
          </p:cNvSpPr>
          <p:nvPr>
            <p:ph type="body" sz="quarter" idx="13" hasCustomPrompt="1"/>
          </p:nvPr>
        </p:nvSpPr>
        <p:spPr>
          <a:xfrm>
            <a:off x="295274" y="1042389"/>
            <a:ext cx="5200651" cy="1324139"/>
          </a:xfrm>
          <a:prstGeom prst="rect">
            <a:avLst/>
          </a:prstGeom>
        </p:spPr>
        <p:txBody>
          <a:bodyPr/>
          <a:lstStyle>
            <a:lvl1pPr marL="0" indent="0">
              <a:defRPr sz="3600" baseline="0">
                <a:solidFill>
                  <a:schemeClr val="tx1"/>
                </a:solidFill>
              </a:defRPr>
            </a:lvl1pPr>
          </a:lstStyle>
          <a:p>
            <a:pPr lvl="0"/>
            <a:r>
              <a:rPr lang="en-US" dirty="0"/>
              <a:t>Presentation title</a:t>
            </a:r>
          </a:p>
        </p:txBody>
      </p:sp>
      <p:sp>
        <p:nvSpPr>
          <p:cNvPr id="12" name="Text Placeholder 13"/>
          <p:cNvSpPr>
            <a:spLocks noGrp="1"/>
          </p:cNvSpPr>
          <p:nvPr>
            <p:ph type="body" sz="quarter" idx="14" hasCustomPrompt="1"/>
          </p:nvPr>
        </p:nvSpPr>
        <p:spPr>
          <a:xfrm>
            <a:off x="304800" y="3564291"/>
            <a:ext cx="4133850" cy="1239760"/>
          </a:xfrm>
          <a:prstGeom prst="rect">
            <a:avLst/>
          </a:prstGeom>
        </p:spPr>
        <p:txBody>
          <a:bodyPr/>
          <a:lstStyle>
            <a:lvl1pPr marL="0" indent="0">
              <a:defRPr baseline="0"/>
            </a:lvl1pPr>
          </a:lstStyle>
          <a:p>
            <a:pPr lvl="0"/>
            <a:r>
              <a:rPr lang="en-US" dirty="0"/>
              <a:t>Presenter</a:t>
            </a:r>
          </a:p>
        </p:txBody>
      </p:sp>
      <p:pic>
        <p:nvPicPr>
          <p:cNvPr id="13" name="Picture 7" descr="swin logo v.png"/>
          <p:cNvPicPr>
            <a:picLocks noChangeAspect="1"/>
          </p:cNvPicPr>
          <p:nvPr userDrawn="1"/>
        </p:nvPicPr>
        <p:blipFill>
          <a:blip r:embed="rId5"/>
          <a:srcRect/>
          <a:stretch>
            <a:fillRect/>
          </a:stretch>
        </p:blipFill>
        <p:spPr bwMode="auto">
          <a:xfrm>
            <a:off x="7699375" y="0"/>
            <a:ext cx="1444625" cy="2882900"/>
          </a:xfrm>
          <a:prstGeom prst="rect">
            <a:avLst/>
          </a:prstGeom>
          <a:noFill/>
          <a:ln w="9525">
            <a:noFill/>
            <a:miter lim="800000"/>
            <a:headEnd/>
            <a:tailEnd/>
          </a:ln>
        </p:spPr>
      </p:pic>
    </p:spTree>
    <p:extLst>
      <p:ext uri="{BB962C8B-B14F-4D97-AF65-F5344CB8AC3E}">
        <p14:creationId xmlns:p14="http://schemas.microsoft.com/office/powerpoint/2010/main" val="401713379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AU"/>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AU"/>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AU"/>
              <a:t>Drag picture to placeholder or click icon to add</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endParaRPr lang="en-US" dirty="0"/>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dirty="0"/>
          </a:p>
        </p:txBody>
      </p:sp>
      <p:sp>
        <p:nvSpPr>
          <p:cNvPr id="7" name="Slide Number Placeholder 6"/>
          <p:cNvSpPr>
            <a:spLocks noGrp="1"/>
          </p:cNvSpPr>
          <p:nvPr>
            <p:ph type="sldNum" sz="quarter" idx="12"/>
          </p:nvPr>
        </p:nvSpPr>
        <p:spPr>
          <a:xfrm>
            <a:off x="8339328" y="1170432"/>
            <a:ext cx="733864" cy="201168"/>
          </a:xfrm>
        </p:spPr>
        <p:txBody>
          <a:bodyPr/>
          <a:lstStyle/>
          <a:p>
            <a:fld id="{D57F1E4F-1CFF-5643-939E-217C01CDF565}"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AU"/>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2640597" y="6377459"/>
            <a:ext cx="383640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extBox 4"/>
          <p:cNvSpPr txBox="1"/>
          <p:nvPr userDrawn="1"/>
        </p:nvSpPr>
        <p:spPr>
          <a:xfrm>
            <a:off x="7088188" y="228600"/>
            <a:ext cx="1685925"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8845550" y="0"/>
            <a:ext cx="298450"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 name="Rectangle 7"/>
          <p:cNvSpPr/>
          <p:nvPr userDrawn="1"/>
        </p:nvSpPr>
        <p:spPr>
          <a:xfrm>
            <a:off x="8845550" y="293688"/>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7"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6648450" y="6470650"/>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376239" y="971550"/>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304800" y="6486525"/>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3094325086"/>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Slide no im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093C11-A994-E549-B042-382B08986623}"/>
              </a:ext>
            </a:extLst>
          </p:cNvPr>
          <p:cNvSpPr>
            <a:spLocks noGrp="1"/>
          </p:cNvSpPr>
          <p:nvPr>
            <p:ph type="ctrTitle" hasCustomPrompt="1"/>
          </p:nvPr>
        </p:nvSpPr>
        <p:spPr>
          <a:xfrm>
            <a:off x="539197" y="2445781"/>
            <a:ext cx="5364646" cy="677108"/>
          </a:xfrm>
          <a:prstGeom prst="rect">
            <a:avLst/>
          </a:prstGeom>
        </p:spPr>
        <p:txBody>
          <a:bodyPr wrap="square" anchor="t" anchorCtr="0">
            <a:spAutoFit/>
          </a:bodyPr>
          <a:lstStyle>
            <a:lvl1pPr algn="l">
              <a:lnSpc>
                <a:spcPts val="4965"/>
              </a:lnSpc>
              <a:defRPr sz="4050" b="0" i="0" cap="none" baseline="0">
                <a:solidFill>
                  <a:srgbClr val="000000"/>
                </a:solidFill>
                <a:latin typeface="Barlow Light" pitchFamily="2" charset="77"/>
                <a:ea typeface="DIN 2014 Light" panose="020B0404020202020204" pitchFamily="34" charset="77"/>
              </a:defRPr>
            </a:lvl1pPr>
          </a:lstStyle>
          <a:p>
            <a:r>
              <a:rPr lang="en-US" dirty="0"/>
              <a:t>Click to edit title</a:t>
            </a:r>
          </a:p>
        </p:txBody>
      </p:sp>
      <p:sp>
        <p:nvSpPr>
          <p:cNvPr id="4" name="Subtitle 2">
            <a:extLst>
              <a:ext uri="{FF2B5EF4-FFF2-40B4-BE49-F238E27FC236}">
                <a16:creationId xmlns:a16="http://schemas.microsoft.com/office/drawing/2014/main" id="{19EECD76-5546-394C-A08F-DB8E115F0080}"/>
              </a:ext>
            </a:extLst>
          </p:cNvPr>
          <p:cNvSpPr>
            <a:spLocks noGrp="1"/>
          </p:cNvSpPr>
          <p:nvPr>
            <p:ph type="subTitle" idx="1" hasCustomPrompt="1"/>
          </p:nvPr>
        </p:nvSpPr>
        <p:spPr>
          <a:xfrm>
            <a:off x="539197" y="3382500"/>
            <a:ext cx="5364646" cy="407804"/>
          </a:xfrm>
          <a:prstGeom prst="rect">
            <a:avLst/>
          </a:prstGeom>
        </p:spPr>
        <p:txBody>
          <a:bodyPr wrap="square" anchor="t" anchorCtr="0">
            <a:spAutoFit/>
          </a:bodyPr>
          <a:lstStyle>
            <a:lvl1pPr marL="0" indent="0" algn="l">
              <a:lnSpc>
                <a:spcPts val="2145"/>
              </a:lnSpc>
              <a:spcAft>
                <a:spcPts val="0"/>
              </a:spcAft>
              <a:buNone/>
              <a:defRPr sz="1800" b="0" i="0" cap="none" baseline="0">
                <a:solidFill>
                  <a:srgbClr val="000000"/>
                </a:solidFill>
                <a:latin typeface="Barlow Light" pitchFamily="2" charset="77"/>
                <a:ea typeface="DIN 2014 Light" panose="020B0404020202020204" pitchFamily="34" charset="77"/>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GB" dirty="0"/>
              <a:t>Click to edit subtitle</a:t>
            </a:r>
            <a:endParaRPr lang="en-US" dirty="0"/>
          </a:p>
        </p:txBody>
      </p:sp>
      <p:sp>
        <p:nvSpPr>
          <p:cNvPr id="5" name="Text Placeholder 3">
            <a:extLst>
              <a:ext uri="{FF2B5EF4-FFF2-40B4-BE49-F238E27FC236}">
                <a16:creationId xmlns:a16="http://schemas.microsoft.com/office/drawing/2014/main" id="{B35A7696-ECE8-C940-A4FE-4B77CA605C4E}"/>
              </a:ext>
            </a:extLst>
          </p:cNvPr>
          <p:cNvSpPr>
            <a:spLocks noGrp="1"/>
          </p:cNvSpPr>
          <p:nvPr>
            <p:ph type="body" sz="quarter" idx="10" hasCustomPrompt="1"/>
          </p:nvPr>
        </p:nvSpPr>
        <p:spPr>
          <a:xfrm>
            <a:off x="539197" y="4114378"/>
            <a:ext cx="2623361" cy="284578"/>
          </a:xfrm>
          <a:prstGeom prst="rect">
            <a:avLst/>
          </a:prstGeom>
        </p:spPr>
        <p:txBody>
          <a:bodyPr>
            <a:normAutofit/>
          </a:bodyPr>
          <a:lstStyle>
            <a:lvl1pPr marL="0" indent="0" algn="l">
              <a:buFontTx/>
              <a:buNone/>
              <a:defRPr sz="1050" b="1" i="0">
                <a:solidFill>
                  <a:srgbClr val="000000"/>
                </a:solidFill>
                <a:latin typeface="Barlow SemiBold" pitchFamily="2" charset="77"/>
                <a:ea typeface="DIN 2014 Demi" panose="020B0504020202020204" pitchFamily="34" charset="77"/>
                <a:cs typeface="Open Sans" panose="020B0606030504020204" pitchFamily="34" charset="0"/>
              </a:defRPr>
            </a:lvl1pPr>
          </a:lstStyle>
          <a:p>
            <a:pPr lvl="0"/>
            <a:r>
              <a:rPr lang="en-GB" dirty="0"/>
              <a:t>Presented by Name </a:t>
            </a:r>
            <a:r>
              <a:rPr lang="en-GB" dirty="0" err="1"/>
              <a:t>Lastname</a:t>
            </a:r>
            <a:endParaRPr lang="en-GB" dirty="0"/>
          </a:p>
        </p:txBody>
      </p:sp>
      <p:sp>
        <p:nvSpPr>
          <p:cNvPr id="6" name="Text Placeholder 3">
            <a:extLst>
              <a:ext uri="{FF2B5EF4-FFF2-40B4-BE49-F238E27FC236}">
                <a16:creationId xmlns:a16="http://schemas.microsoft.com/office/drawing/2014/main" id="{CDC6E18F-FA4E-DF49-843E-38F72D48BA93}"/>
              </a:ext>
            </a:extLst>
          </p:cNvPr>
          <p:cNvSpPr>
            <a:spLocks noGrp="1"/>
          </p:cNvSpPr>
          <p:nvPr>
            <p:ph type="body" sz="quarter" idx="11" hasCustomPrompt="1"/>
          </p:nvPr>
        </p:nvSpPr>
        <p:spPr>
          <a:xfrm>
            <a:off x="539197" y="4442370"/>
            <a:ext cx="2623361" cy="284578"/>
          </a:xfrm>
          <a:prstGeom prst="rect">
            <a:avLst/>
          </a:prstGeom>
        </p:spPr>
        <p:txBody>
          <a:bodyPr>
            <a:normAutofit/>
          </a:bodyPr>
          <a:lstStyle>
            <a:lvl1pPr marL="0" indent="0" algn="l">
              <a:buFontTx/>
              <a:buNone/>
              <a:defRPr sz="1050" b="0" i="0">
                <a:solidFill>
                  <a:srgbClr val="000000"/>
                </a:solidFill>
                <a:latin typeface="Barlow Light" pitchFamily="2" charset="77"/>
                <a:ea typeface="DIN 2014 Light" panose="020B0404020202020204" pitchFamily="34" charset="77"/>
                <a:cs typeface="Open Sans" panose="020B0606030504020204" pitchFamily="34" charset="0"/>
              </a:defRPr>
            </a:lvl1pPr>
          </a:lstStyle>
          <a:p>
            <a:pPr lvl="0"/>
            <a:r>
              <a:rPr lang="en-GB" dirty="0"/>
              <a:t>Day 00 Month, 2021</a:t>
            </a:r>
          </a:p>
        </p:txBody>
      </p:sp>
      <p:pic>
        <p:nvPicPr>
          <p:cNvPr id="7" name="Picture 6">
            <a:extLst>
              <a:ext uri="{FF2B5EF4-FFF2-40B4-BE49-F238E27FC236}">
                <a16:creationId xmlns:a16="http://schemas.microsoft.com/office/drawing/2014/main" id="{E7293312-AFF4-D84D-99E7-98D4D7B28FBA}"/>
              </a:ext>
            </a:extLst>
          </p:cNvPr>
          <p:cNvPicPr>
            <a:picLocks noChangeAspect="1"/>
          </p:cNvPicPr>
          <p:nvPr/>
        </p:nvPicPr>
        <p:blipFill rotWithShape="1">
          <a:blip r:embed="rId2"/>
          <a:srcRect l="52909" t="68124" r="2" b="10595"/>
          <a:stretch/>
        </p:blipFill>
        <p:spPr>
          <a:xfrm>
            <a:off x="6076507" y="3233855"/>
            <a:ext cx="2746793" cy="3300759"/>
          </a:xfrm>
          <a:prstGeom prst="rect">
            <a:avLst/>
          </a:prstGeom>
        </p:spPr>
      </p:pic>
      <p:pic>
        <p:nvPicPr>
          <p:cNvPr id="8" name="Picture 7">
            <a:extLst>
              <a:ext uri="{FF2B5EF4-FFF2-40B4-BE49-F238E27FC236}">
                <a16:creationId xmlns:a16="http://schemas.microsoft.com/office/drawing/2014/main" id="{9A92F9E7-BC4A-CD44-9374-3963AC3F1A2C}"/>
              </a:ext>
            </a:extLst>
          </p:cNvPr>
          <p:cNvPicPr>
            <a:picLocks noChangeAspect="1"/>
          </p:cNvPicPr>
          <p:nvPr/>
        </p:nvPicPr>
        <p:blipFill>
          <a:blip r:embed="rId3"/>
          <a:stretch>
            <a:fillRect/>
          </a:stretch>
        </p:blipFill>
        <p:spPr>
          <a:xfrm>
            <a:off x="7488515" y="422097"/>
            <a:ext cx="1321966" cy="855390"/>
          </a:xfrm>
          <a:prstGeom prst="rect">
            <a:avLst/>
          </a:prstGeom>
          <a:ln w="6350">
            <a:noFill/>
          </a:ln>
        </p:spPr>
      </p:pic>
      <p:pic>
        <p:nvPicPr>
          <p:cNvPr id="10" name="Picture 9">
            <a:extLst>
              <a:ext uri="{FF2B5EF4-FFF2-40B4-BE49-F238E27FC236}">
                <a16:creationId xmlns:a16="http://schemas.microsoft.com/office/drawing/2014/main" id="{6427B3FD-0E2F-1A45-9E15-2CEF5BB47DA6}"/>
              </a:ext>
            </a:extLst>
          </p:cNvPr>
          <p:cNvPicPr>
            <a:picLocks noChangeAspect="1"/>
          </p:cNvPicPr>
          <p:nvPr/>
        </p:nvPicPr>
        <p:blipFill rotWithShape="1">
          <a:blip r:embed="rId2"/>
          <a:srcRect l="3874" t="49360" r="52758" b="42026"/>
          <a:stretch/>
        </p:blipFill>
        <p:spPr>
          <a:xfrm>
            <a:off x="203750" y="323389"/>
            <a:ext cx="2529741" cy="1336079"/>
          </a:xfrm>
          <a:prstGeom prst="rect">
            <a:avLst/>
          </a:prstGeom>
        </p:spPr>
      </p:pic>
    </p:spTree>
    <p:extLst>
      <p:ext uri="{BB962C8B-B14F-4D97-AF65-F5344CB8AC3E}">
        <p14:creationId xmlns:p14="http://schemas.microsoft.com/office/powerpoint/2010/main" val="9895402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userDrawn="1">
  <p:cSld name="2_Title Slide">
    <p:spTree>
      <p:nvGrpSpPr>
        <p:cNvPr id="1" name=""/>
        <p:cNvGrpSpPr/>
        <p:nvPr/>
      </p:nvGrpSpPr>
      <p:grpSpPr>
        <a:xfrm>
          <a:off x="0" y="0"/>
          <a:ext cx="0" cy="0"/>
          <a:chOff x="0" y="0"/>
          <a:chExt cx="0" cy="0"/>
        </a:xfrm>
      </p:grpSpPr>
      <p:pic>
        <p:nvPicPr>
          <p:cNvPr id="7" name="Picture 6" descr="ATC Building powerpoint.jpg"/>
          <p:cNvPicPr>
            <a:picLocks noChangeAspect="1"/>
          </p:cNvPicPr>
          <p:nvPr userDrawn="1"/>
        </p:nvPicPr>
        <p:blipFill rotWithShape="1">
          <a:blip r:embed="rId2">
            <a:extLst>
              <a:ext uri="{28A0092B-C50C-407E-A947-70E740481C1C}">
                <a14:useLocalDpi xmlns:a14="http://schemas.microsoft.com/office/drawing/2010/main" val="0"/>
              </a:ext>
            </a:extLst>
          </a:blip>
          <a:srcRect r="11220"/>
          <a:stretch/>
        </p:blipFill>
        <p:spPr>
          <a:xfrm>
            <a:off x="0" y="-1"/>
            <a:ext cx="9144000" cy="6866467"/>
          </a:xfrm>
          <a:prstGeom prst="rect">
            <a:avLst/>
          </a:prstGeom>
        </p:spPr>
      </p:pic>
      <p:pic>
        <p:nvPicPr>
          <p:cNvPr id="8" name="Picture 7"/>
          <p:cNvPicPr>
            <a:picLocks noChangeAspect="1"/>
          </p:cNvPicPr>
          <p:nvPr userDrawn="1"/>
        </p:nvPicPr>
        <p:blipFill>
          <a:blip r:embed="rId3"/>
          <a:stretch>
            <a:fillRect/>
          </a:stretch>
        </p:blipFill>
        <p:spPr>
          <a:xfrm>
            <a:off x="6268087" y="5346702"/>
            <a:ext cx="2456815" cy="927100"/>
          </a:xfrm>
          <a:prstGeom prst="rect">
            <a:avLst/>
          </a:prstGeom>
        </p:spPr>
      </p:pic>
      <p:pic>
        <p:nvPicPr>
          <p:cNvPr id="9" name="Picture 8" descr="DVC Bubbles.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08001" y="741679"/>
            <a:ext cx="6776085" cy="3755676"/>
          </a:xfrm>
          <a:prstGeom prst="rect">
            <a:avLst/>
          </a:prstGeom>
        </p:spPr>
      </p:pic>
      <p:sp>
        <p:nvSpPr>
          <p:cNvPr id="11" name="Text Placeholder 9"/>
          <p:cNvSpPr>
            <a:spLocks noGrp="1"/>
          </p:cNvSpPr>
          <p:nvPr>
            <p:ph type="body" sz="quarter" idx="13" hasCustomPrompt="1"/>
          </p:nvPr>
        </p:nvSpPr>
        <p:spPr>
          <a:xfrm>
            <a:off x="295276" y="1200151"/>
            <a:ext cx="5200651" cy="1419367"/>
          </a:xfrm>
          <a:prstGeom prst="rect">
            <a:avLst/>
          </a:prstGeom>
        </p:spPr>
        <p:txBody>
          <a:bodyPr/>
          <a:lstStyle>
            <a:lvl1pPr marL="0" indent="0">
              <a:defRPr sz="3600" baseline="0">
                <a:solidFill>
                  <a:schemeClr val="tx1"/>
                </a:solidFill>
              </a:defRPr>
            </a:lvl1pPr>
          </a:lstStyle>
          <a:p>
            <a:pPr lvl="0"/>
            <a:r>
              <a:rPr lang="en-US" dirty="0"/>
              <a:t>Presentation title</a:t>
            </a:r>
          </a:p>
        </p:txBody>
      </p:sp>
      <p:sp>
        <p:nvSpPr>
          <p:cNvPr id="12" name="Text Placeholder 13"/>
          <p:cNvSpPr>
            <a:spLocks noGrp="1"/>
          </p:cNvSpPr>
          <p:nvPr>
            <p:ph type="body" sz="quarter" idx="14" hasCustomPrompt="1"/>
          </p:nvPr>
        </p:nvSpPr>
        <p:spPr>
          <a:xfrm>
            <a:off x="304801" y="3114676"/>
            <a:ext cx="4133851" cy="1133475"/>
          </a:xfrm>
          <a:prstGeom prst="rect">
            <a:avLst/>
          </a:prstGeom>
        </p:spPr>
        <p:txBody>
          <a:bodyPr/>
          <a:lstStyle>
            <a:lvl1pPr marL="0" indent="0">
              <a:defRPr baseline="0"/>
            </a:lvl1pPr>
          </a:lstStyle>
          <a:p>
            <a:pPr lvl="0"/>
            <a:r>
              <a:rPr lang="en-US" dirty="0"/>
              <a:t>Presenter</a:t>
            </a:r>
          </a:p>
        </p:txBody>
      </p:sp>
      <p:pic>
        <p:nvPicPr>
          <p:cNvPr id="13" name="Picture 7" descr="swin logo v.png"/>
          <p:cNvPicPr>
            <a:picLocks noChangeAspect="1"/>
          </p:cNvPicPr>
          <p:nvPr userDrawn="1"/>
        </p:nvPicPr>
        <p:blipFill>
          <a:blip r:embed="rId5"/>
          <a:srcRect/>
          <a:stretch>
            <a:fillRect/>
          </a:stretch>
        </p:blipFill>
        <p:spPr bwMode="auto">
          <a:xfrm>
            <a:off x="7699378" y="1"/>
            <a:ext cx="1444625" cy="2882900"/>
          </a:xfrm>
          <a:prstGeom prst="rect">
            <a:avLst/>
          </a:prstGeom>
          <a:noFill/>
          <a:ln w="9525">
            <a:noFill/>
            <a:miter lim="800000"/>
            <a:headEnd/>
            <a:tailEnd/>
          </a:ln>
        </p:spPr>
      </p:pic>
    </p:spTree>
    <p:extLst>
      <p:ext uri="{BB962C8B-B14F-4D97-AF65-F5344CB8AC3E}">
        <p14:creationId xmlns:p14="http://schemas.microsoft.com/office/powerpoint/2010/main" val="365436491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4"/>
          <p:cNvSpPr txBox="1"/>
          <p:nvPr userDrawn="1"/>
        </p:nvSpPr>
        <p:spPr>
          <a:xfrm>
            <a:off x="7088188" y="228602"/>
            <a:ext cx="1685925" cy="461665"/>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8845549" y="2"/>
            <a:ext cx="298451"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 name="Rectangle 7"/>
          <p:cNvSpPr/>
          <p:nvPr userDrawn="1"/>
        </p:nvSpPr>
        <p:spPr>
          <a:xfrm>
            <a:off x="8845553" y="293690"/>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7"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6648451" y="6470652"/>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376241" y="971552"/>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304802" y="6486526"/>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4115342738"/>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5"/>
          <p:cNvSpPr txBox="1"/>
          <p:nvPr userDrawn="1"/>
        </p:nvSpPr>
        <p:spPr>
          <a:xfrm>
            <a:off x="7088188" y="228602"/>
            <a:ext cx="1685925" cy="461665"/>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5" name="Rectangle 7"/>
          <p:cNvSpPr/>
          <p:nvPr userDrawn="1"/>
        </p:nvSpPr>
        <p:spPr>
          <a:xfrm>
            <a:off x="8845549" y="2"/>
            <a:ext cx="298451"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8"/>
          <p:cNvSpPr/>
          <p:nvPr userDrawn="1"/>
        </p:nvSpPr>
        <p:spPr>
          <a:xfrm>
            <a:off x="8845553" y="293690"/>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9"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1" name="Content Placeholder 2"/>
          <p:cNvSpPr>
            <a:spLocks noGrp="1"/>
          </p:cNvSpPr>
          <p:nvPr>
            <p:ph idx="1" hasCustomPrompt="1"/>
          </p:nvPr>
        </p:nvSpPr>
        <p:spPr>
          <a:xfrm>
            <a:off x="388939" y="1647826"/>
            <a:ext cx="8393112" cy="4330700"/>
          </a:xfrm>
          <a:prstGeom prst="rect">
            <a:avLst/>
          </a:prstGeom>
        </p:spPr>
        <p:txBody>
          <a:bodyPr/>
          <a:lstStyle>
            <a:lvl1pPr marL="360000" indent="-360000">
              <a:lnSpc>
                <a:spcPct val="100000"/>
              </a:lnSpc>
              <a:spcBef>
                <a:spcPts val="1200"/>
              </a:spcBef>
              <a:spcAft>
                <a:spcPts val="600"/>
              </a:spcAft>
              <a:buClr>
                <a:schemeClr val="bg1"/>
              </a:buClr>
              <a:buFont typeface="Arial" pitchFamily="34" charset="0"/>
              <a:buChar char="-"/>
              <a:defRPr sz="2400">
                <a:solidFill>
                  <a:schemeClr val="bg1"/>
                </a:solidFill>
              </a:defRPr>
            </a:lvl1pPr>
            <a:lvl2pPr marL="720000" indent="-360000">
              <a:lnSpc>
                <a:spcPct val="100000"/>
              </a:lnSpc>
              <a:spcBef>
                <a:spcPts val="0"/>
              </a:spcBef>
              <a:buClr>
                <a:schemeClr val="bg1"/>
              </a:buClr>
              <a:buFont typeface="Arial" pitchFamily="34" charset="0"/>
              <a:buChar char="-"/>
              <a:defRPr sz="2400">
                <a:solidFill>
                  <a:schemeClr val="bg1"/>
                </a:solidFill>
              </a:defRPr>
            </a:lvl2pPr>
            <a:lvl3pPr marL="1080000" indent="-360000">
              <a:lnSpc>
                <a:spcPct val="100000"/>
              </a:lnSpc>
              <a:spcBef>
                <a:spcPts val="600"/>
              </a:spcBef>
              <a:buClr>
                <a:schemeClr val="bg1"/>
              </a:buClr>
              <a:buFont typeface="Arial" pitchFamily="34" charset="0"/>
              <a:buChar char="-"/>
              <a:defRPr sz="2200">
                <a:solidFill>
                  <a:schemeClr val="bg1"/>
                </a:solidFill>
              </a:defRPr>
            </a:lvl3pPr>
            <a:lvl4pPr>
              <a:buNone/>
              <a:defRPr sz="2400">
                <a:solidFill>
                  <a:schemeClr val="tx1"/>
                </a:solidFill>
              </a:defRPr>
            </a:lvl4pPr>
            <a:lvl5pPr>
              <a:buNone/>
              <a:defRPr sz="2400">
                <a:solidFill>
                  <a:schemeClr val="tx1"/>
                </a:solidFill>
              </a:defRPr>
            </a:lvl5pPr>
          </a:lstStyle>
          <a:p>
            <a:pPr lvl="0"/>
            <a:r>
              <a:rPr lang="en-US" dirty="0"/>
              <a:t>Level 1 point</a:t>
            </a:r>
          </a:p>
          <a:p>
            <a:pPr lvl="1"/>
            <a:r>
              <a:rPr lang="en-US" dirty="0"/>
              <a:t>Level 2 point</a:t>
            </a:r>
          </a:p>
          <a:p>
            <a:pPr lvl="2"/>
            <a:r>
              <a:rPr lang="en-US" dirty="0"/>
              <a:t>Level 3 point</a:t>
            </a:r>
          </a:p>
        </p:txBody>
      </p:sp>
      <p:sp>
        <p:nvSpPr>
          <p:cNvPr id="12" name="Slide Number Placeholder 4"/>
          <p:cNvSpPr>
            <a:spLocks noGrp="1"/>
          </p:cNvSpPr>
          <p:nvPr>
            <p:ph type="sldNum" sz="quarter" idx="10"/>
          </p:nvPr>
        </p:nvSpPr>
        <p:spPr>
          <a:xfrm>
            <a:off x="6648451" y="6470652"/>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13" name="Text Placeholder 9"/>
          <p:cNvSpPr>
            <a:spLocks noGrp="1"/>
          </p:cNvSpPr>
          <p:nvPr>
            <p:ph type="body" sz="quarter" idx="11" hasCustomPrompt="1"/>
          </p:nvPr>
        </p:nvSpPr>
        <p:spPr>
          <a:xfrm>
            <a:off x="376241" y="971552"/>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4" name="TextBox 13"/>
          <p:cNvSpPr txBox="1"/>
          <p:nvPr userDrawn="1"/>
        </p:nvSpPr>
        <p:spPr>
          <a:xfrm>
            <a:off x="304802" y="6486526"/>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98281056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4"/>
          <p:cNvSpPr txBox="1"/>
          <p:nvPr userDrawn="1"/>
        </p:nvSpPr>
        <p:spPr>
          <a:xfrm>
            <a:off x="7088188" y="228600"/>
            <a:ext cx="1685925"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8845550" y="0"/>
            <a:ext cx="298450"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 name="Rectangle 7"/>
          <p:cNvSpPr/>
          <p:nvPr userDrawn="1"/>
        </p:nvSpPr>
        <p:spPr>
          <a:xfrm>
            <a:off x="8845550" y="293688"/>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7"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6648450" y="6470650"/>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376239" y="971550"/>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304800" y="6486525"/>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userDrawn="1">
  <p:cSld name="2_Title Slide">
    <p:spTree>
      <p:nvGrpSpPr>
        <p:cNvPr id="1" name=""/>
        <p:cNvGrpSpPr/>
        <p:nvPr/>
      </p:nvGrpSpPr>
      <p:grpSpPr>
        <a:xfrm>
          <a:off x="0" y="0"/>
          <a:ext cx="0" cy="0"/>
          <a:chOff x="0" y="0"/>
          <a:chExt cx="0" cy="0"/>
        </a:xfrm>
      </p:grpSpPr>
      <p:pic>
        <p:nvPicPr>
          <p:cNvPr id="7" name="Picture 6" descr="ATC Building powerpoint.jpg"/>
          <p:cNvPicPr>
            <a:picLocks noChangeAspect="1"/>
          </p:cNvPicPr>
          <p:nvPr userDrawn="1"/>
        </p:nvPicPr>
        <p:blipFill rotWithShape="1">
          <a:blip r:embed="rId2">
            <a:extLst>
              <a:ext uri="{28A0092B-C50C-407E-A947-70E740481C1C}">
                <a14:useLocalDpi xmlns:a14="http://schemas.microsoft.com/office/drawing/2010/main" val="0"/>
              </a:ext>
            </a:extLst>
          </a:blip>
          <a:srcRect r="11220"/>
          <a:stretch/>
        </p:blipFill>
        <p:spPr>
          <a:xfrm>
            <a:off x="0" y="-1"/>
            <a:ext cx="9144000" cy="6866467"/>
          </a:xfrm>
          <a:prstGeom prst="rect">
            <a:avLst/>
          </a:prstGeom>
        </p:spPr>
      </p:pic>
      <p:pic>
        <p:nvPicPr>
          <p:cNvPr id="8" name="Picture 7"/>
          <p:cNvPicPr>
            <a:picLocks noChangeAspect="1"/>
          </p:cNvPicPr>
          <p:nvPr userDrawn="1"/>
        </p:nvPicPr>
        <p:blipFill>
          <a:blip r:embed="rId3"/>
          <a:stretch>
            <a:fillRect/>
          </a:stretch>
        </p:blipFill>
        <p:spPr>
          <a:xfrm>
            <a:off x="6268084" y="5346700"/>
            <a:ext cx="2456815" cy="927100"/>
          </a:xfrm>
          <a:prstGeom prst="rect">
            <a:avLst/>
          </a:prstGeom>
        </p:spPr>
      </p:pic>
      <p:pic>
        <p:nvPicPr>
          <p:cNvPr id="9" name="Picture 8" descr="DVC Bubbles.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08001" y="741679"/>
            <a:ext cx="6776085" cy="3755676"/>
          </a:xfrm>
          <a:prstGeom prst="rect">
            <a:avLst/>
          </a:prstGeom>
        </p:spPr>
      </p:pic>
      <p:sp>
        <p:nvSpPr>
          <p:cNvPr id="11" name="Text Placeholder 9"/>
          <p:cNvSpPr>
            <a:spLocks noGrp="1"/>
          </p:cNvSpPr>
          <p:nvPr>
            <p:ph type="body" sz="quarter" idx="13" hasCustomPrompt="1"/>
          </p:nvPr>
        </p:nvSpPr>
        <p:spPr>
          <a:xfrm>
            <a:off x="295274" y="1200149"/>
            <a:ext cx="5200651" cy="1419367"/>
          </a:xfrm>
          <a:prstGeom prst="rect">
            <a:avLst/>
          </a:prstGeom>
        </p:spPr>
        <p:txBody>
          <a:bodyPr/>
          <a:lstStyle>
            <a:lvl1pPr marL="0" indent="0">
              <a:defRPr sz="3600" baseline="0">
                <a:solidFill>
                  <a:schemeClr val="tx1"/>
                </a:solidFill>
              </a:defRPr>
            </a:lvl1pPr>
          </a:lstStyle>
          <a:p>
            <a:pPr lvl="0"/>
            <a:r>
              <a:rPr lang="en-US" dirty="0"/>
              <a:t>Presentation title</a:t>
            </a:r>
          </a:p>
        </p:txBody>
      </p:sp>
      <p:sp>
        <p:nvSpPr>
          <p:cNvPr id="12" name="Text Placeholder 13"/>
          <p:cNvSpPr>
            <a:spLocks noGrp="1"/>
          </p:cNvSpPr>
          <p:nvPr>
            <p:ph type="body" sz="quarter" idx="14" hasCustomPrompt="1"/>
          </p:nvPr>
        </p:nvSpPr>
        <p:spPr>
          <a:xfrm>
            <a:off x="304800" y="3114675"/>
            <a:ext cx="4133850" cy="1133475"/>
          </a:xfrm>
          <a:prstGeom prst="rect">
            <a:avLst/>
          </a:prstGeom>
        </p:spPr>
        <p:txBody>
          <a:bodyPr/>
          <a:lstStyle>
            <a:lvl1pPr marL="0" indent="0">
              <a:defRPr baseline="0"/>
            </a:lvl1pPr>
          </a:lstStyle>
          <a:p>
            <a:pPr lvl="0"/>
            <a:r>
              <a:rPr lang="en-US" dirty="0"/>
              <a:t>Presenter</a:t>
            </a:r>
          </a:p>
        </p:txBody>
      </p:sp>
      <p:pic>
        <p:nvPicPr>
          <p:cNvPr id="13" name="Picture 7" descr="swin logo v.png"/>
          <p:cNvPicPr>
            <a:picLocks noChangeAspect="1"/>
          </p:cNvPicPr>
          <p:nvPr userDrawn="1"/>
        </p:nvPicPr>
        <p:blipFill>
          <a:blip r:embed="rId5"/>
          <a:srcRect/>
          <a:stretch>
            <a:fillRect/>
          </a:stretch>
        </p:blipFill>
        <p:spPr bwMode="auto">
          <a:xfrm>
            <a:off x="7699375" y="0"/>
            <a:ext cx="1444625" cy="2882900"/>
          </a:xfrm>
          <a:prstGeom prst="rect">
            <a:avLst/>
          </a:prstGeom>
          <a:noFill/>
          <a:ln w="9525">
            <a:noFill/>
            <a:miter lim="800000"/>
            <a:headEnd/>
            <a:tailEnd/>
          </a:ln>
        </p:spPr>
      </p:pic>
    </p:spTree>
    <p:extLst>
      <p:ext uri="{BB962C8B-B14F-4D97-AF65-F5344CB8AC3E}">
        <p14:creationId xmlns:p14="http://schemas.microsoft.com/office/powerpoint/2010/main" val="1357697255"/>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4"/>
          <p:cNvSpPr txBox="1"/>
          <p:nvPr userDrawn="1"/>
        </p:nvSpPr>
        <p:spPr>
          <a:xfrm>
            <a:off x="7088188" y="228600"/>
            <a:ext cx="1685925"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8845550" y="0"/>
            <a:ext cx="298450"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 name="Rectangle 7"/>
          <p:cNvSpPr/>
          <p:nvPr userDrawn="1"/>
        </p:nvSpPr>
        <p:spPr>
          <a:xfrm>
            <a:off x="8845550" y="293688"/>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7"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6648450" y="6470650"/>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376239" y="971550"/>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304800" y="6486525"/>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2309735264"/>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5"/>
          <p:cNvSpPr txBox="1"/>
          <p:nvPr userDrawn="1"/>
        </p:nvSpPr>
        <p:spPr>
          <a:xfrm>
            <a:off x="7088188" y="228600"/>
            <a:ext cx="1685925"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5" name="Rectangle 7"/>
          <p:cNvSpPr/>
          <p:nvPr userDrawn="1"/>
        </p:nvSpPr>
        <p:spPr>
          <a:xfrm>
            <a:off x="8845550" y="0"/>
            <a:ext cx="298450"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8"/>
          <p:cNvSpPr/>
          <p:nvPr userDrawn="1"/>
        </p:nvSpPr>
        <p:spPr>
          <a:xfrm>
            <a:off x="8845550" y="293688"/>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9"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1" name="Content Placeholder 2"/>
          <p:cNvSpPr>
            <a:spLocks noGrp="1"/>
          </p:cNvSpPr>
          <p:nvPr>
            <p:ph idx="1" hasCustomPrompt="1"/>
          </p:nvPr>
        </p:nvSpPr>
        <p:spPr>
          <a:xfrm>
            <a:off x="388938" y="1647825"/>
            <a:ext cx="8393112" cy="4330700"/>
          </a:xfrm>
          <a:prstGeom prst="rect">
            <a:avLst/>
          </a:prstGeom>
        </p:spPr>
        <p:txBody>
          <a:bodyPr/>
          <a:lstStyle>
            <a:lvl1pPr marL="360000" indent="-360000">
              <a:lnSpc>
                <a:spcPct val="100000"/>
              </a:lnSpc>
              <a:spcBef>
                <a:spcPts val="1200"/>
              </a:spcBef>
              <a:spcAft>
                <a:spcPts val="600"/>
              </a:spcAft>
              <a:buClr>
                <a:schemeClr val="bg1"/>
              </a:buClr>
              <a:buFont typeface="Arial" pitchFamily="34" charset="0"/>
              <a:buChar char="-"/>
              <a:defRPr sz="2400">
                <a:solidFill>
                  <a:schemeClr val="bg1"/>
                </a:solidFill>
              </a:defRPr>
            </a:lvl1pPr>
            <a:lvl2pPr marL="720000" indent="-360000">
              <a:lnSpc>
                <a:spcPct val="100000"/>
              </a:lnSpc>
              <a:spcBef>
                <a:spcPts val="0"/>
              </a:spcBef>
              <a:buClr>
                <a:schemeClr val="bg1"/>
              </a:buClr>
              <a:buFont typeface="Arial" pitchFamily="34" charset="0"/>
              <a:buChar char="-"/>
              <a:defRPr sz="2400">
                <a:solidFill>
                  <a:schemeClr val="bg1"/>
                </a:solidFill>
              </a:defRPr>
            </a:lvl2pPr>
            <a:lvl3pPr marL="1080000" indent="-360000">
              <a:lnSpc>
                <a:spcPct val="100000"/>
              </a:lnSpc>
              <a:spcBef>
                <a:spcPts val="600"/>
              </a:spcBef>
              <a:buClr>
                <a:schemeClr val="bg1"/>
              </a:buClr>
              <a:buFont typeface="Arial" pitchFamily="34" charset="0"/>
              <a:buChar char="-"/>
              <a:defRPr sz="2200">
                <a:solidFill>
                  <a:schemeClr val="bg1"/>
                </a:solidFill>
              </a:defRPr>
            </a:lvl3pPr>
            <a:lvl4pPr>
              <a:buNone/>
              <a:defRPr sz="2400">
                <a:solidFill>
                  <a:schemeClr val="tx1"/>
                </a:solidFill>
              </a:defRPr>
            </a:lvl4pPr>
            <a:lvl5pPr>
              <a:buNone/>
              <a:defRPr sz="2400">
                <a:solidFill>
                  <a:schemeClr val="tx1"/>
                </a:solidFill>
              </a:defRPr>
            </a:lvl5pPr>
          </a:lstStyle>
          <a:p>
            <a:pPr lvl="0"/>
            <a:r>
              <a:rPr lang="en-US" dirty="0"/>
              <a:t>Level 1 point</a:t>
            </a:r>
          </a:p>
          <a:p>
            <a:pPr lvl="1"/>
            <a:r>
              <a:rPr lang="en-US" dirty="0"/>
              <a:t>Level 2 point</a:t>
            </a:r>
          </a:p>
          <a:p>
            <a:pPr lvl="2"/>
            <a:r>
              <a:rPr lang="en-US" dirty="0"/>
              <a:t>Level 3 point</a:t>
            </a:r>
          </a:p>
        </p:txBody>
      </p:sp>
      <p:sp>
        <p:nvSpPr>
          <p:cNvPr id="12" name="Slide Number Placeholder 4"/>
          <p:cNvSpPr>
            <a:spLocks noGrp="1"/>
          </p:cNvSpPr>
          <p:nvPr>
            <p:ph type="sldNum" sz="quarter" idx="10"/>
          </p:nvPr>
        </p:nvSpPr>
        <p:spPr>
          <a:xfrm>
            <a:off x="6648450" y="6470650"/>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13" name="Text Placeholder 9"/>
          <p:cNvSpPr>
            <a:spLocks noGrp="1"/>
          </p:cNvSpPr>
          <p:nvPr>
            <p:ph type="body" sz="quarter" idx="11" hasCustomPrompt="1"/>
          </p:nvPr>
        </p:nvSpPr>
        <p:spPr>
          <a:xfrm>
            <a:off x="376239" y="971550"/>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4" name="TextBox 13"/>
          <p:cNvSpPr txBox="1"/>
          <p:nvPr userDrawn="1"/>
        </p:nvSpPr>
        <p:spPr>
          <a:xfrm>
            <a:off x="304800" y="6486525"/>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177380047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5"/>
          <p:cNvSpPr txBox="1"/>
          <p:nvPr userDrawn="1"/>
        </p:nvSpPr>
        <p:spPr>
          <a:xfrm>
            <a:off x="7088188" y="228600"/>
            <a:ext cx="1685925"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5" name="Rectangle 7"/>
          <p:cNvSpPr/>
          <p:nvPr userDrawn="1"/>
        </p:nvSpPr>
        <p:spPr>
          <a:xfrm>
            <a:off x="8845550" y="0"/>
            <a:ext cx="298450"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8"/>
          <p:cNvSpPr/>
          <p:nvPr userDrawn="1"/>
        </p:nvSpPr>
        <p:spPr>
          <a:xfrm>
            <a:off x="8845550" y="293688"/>
            <a:ext cx="301625"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 </a:t>
            </a:r>
          </a:p>
        </p:txBody>
      </p:sp>
      <p:sp>
        <p:nvSpPr>
          <p:cNvPr id="9" name="Title 1"/>
          <p:cNvSpPr>
            <a:spLocks noGrp="1"/>
          </p:cNvSpPr>
          <p:nvPr>
            <p:ph type="title" hasCustomPrompt="1"/>
          </p:nvPr>
        </p:nvSpPr>
        <p:spPr>
          <a:xfrm>
            <a:off x="376239" y="285751"/>
            <a:ext cx="6386512"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1" name="Content Placeholder 2"/>
          <p:cNvSpPr>
            <a:spLocks noGrp="1"/>
          </p:cNvSpPr>
          <p:nvPr>
            <p:ph idx="1" hasCustomPrompt="1"/>
          </p:nvPr>
        </p:nvSpPr>
        <p:spPr>
          <a:xfrm>
            <a:off x="388938" y="1647825"/>
            <a:ext cx="8393112" cy="4330700"/>
          </a:xfrm>
          <a:prstGeom prst="rect">
            <a:avLst/>
          </a:prstGeom>
        </p:spPr>
        <p:txBody>
          <a:bodyPr/>
          <a:lstStyle>
            <a:lvl1pPr marL="360000" indent="-360000">
              <a:lnSpc>
                <a:spcPct val="100000"/>
              </a:lnSpc>
              <a:spcBef>
                <a:spcPts val="1200"/>
              </a:spcBef>
              <a:spcAft>
                <a:spcPts val="600"/>
              </a:spcAft>
              <a:buClr>
                <a:schemeClr val="bg1"/>
              </a:buClr>
              <a:buFont typeface="Arial" pitchFamily="34" charset="0"/>
              <a:buChar char="-"/>
              <a:defRPr sz="2400">
                <a:solidFill>
                  <a:schemeClr val="bg1"/>
                </a:solidFill>
              </a:defRPr>
            </a:lvl1pPr>
            <a:lvl2pPr marL="720000" indent="-360000">
              <a:lnSpc>
                <a:spcPct val="100000"/>
              </a:lnSpc>
              <a:spcBef>
                <a:spcPts val="0"/>
              </a:spcBef>
              <a:buClr>
                <a:schemeClr val="bg1"/>
              </a:buClr>
              <a:buFont typeface="Arial" pitchFamily="34" charset="0"/>
              <a:buChar char="-"/>
              <a:defRPr sz="2400">
                <a:solidFill>
                  <a:schemeClr val="bg1"/>
                </a:solidFill>
              </a:defRPr>
            </a:lvl2pPr>
            <a:lvl3pPr marL="1080000" indent="-360000">
              <a:lnSpc>
                <a:spcPct val="100000"/>
              </a:lnSpc>
              <a:spcBef>
                <a:spcPts val="600"/>
              </a:spcBef>
              <a:buClr>
                <a:schemeClr val="bg1"/>
              </a:buClr>
              <a:buFont typeface="Arial" pitchFamily="34" charset="0"/>
              <a:buChar char="-"/>
              <a:defRPr sz="2200">
                <a:solidFill>
                  <a:schemeClr val="bg1"/>
                </a:solidFill>
              </a:defRPr>
            </a:lvl3pPr>
            <a:lvl4pPr>
              <a:buNone/>
              <a:defRPr sz="2400">
                <a:solidFill>
                  <a:schemeClr val="tx1"/>
                </a:solidFill>
              </a:defRPr>
            </a:lvl4pPr>
            <a:lvl5pPr>
              <a:buNone/>
              <a:defRPr sz="2400">
                <a:solidFill>
                  <a:schemeClr val="tx1"/>
                </a:solidFill>
              </a:defRPr>
            </a:lvl5pPr>
          </a:lstStyle>
          <a:p>
            <a:pPr lvl="0"/>
            <a:r>
              <a:rPr lang="en-US" dirty="0"/>
              <a:t>Level 1 point</a:t>
            </a:r>
          </a:p>
          <a:p>
            <a:pPr lvl="1"/>
            <a:r>
              <a:rPr lang="en-US" dirty="0"/>
              <a:t>Level 2 point</a:t>
            </a:r>
          </a:p>
          <a:p>
            <a:pPr lvl="2"/>
            <a:r>
              <a:rPr lang="en-US" dirty="0"/>
              <a:t>Level 3 point</a:t>
            </a:r>
          </a:p>
        </p:txBody>
      </p:sp>
      <p:sp>
        <p:nvSpPr>
          <p:cNvPr id="12" name="Slide Number Placeholder 4"/>
          <p:cNvSpPr>
            <a:spLocks noGrp="1"/>
          </p:cNvSpPr>
          <p:nvPr>
            <p:ph type="sldNum" sz="quarter" idx="10"/>
          </p:nvPr>
        </p:nvSpPr>
        <p:spPr>
          <a:xfrm>
            <a:off x="6648450" y="6470650"/>
            <a:ext cx="21336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13" name="Text Placeholder 9"/>
          <p:cNvSpPr>
            <a:spLocks noGrp="1"/>
          </p:cNvSpPr>
          <p:nvPr>
            <p:ph type="body" sz="quarter" idx="11" hasCustomPrompt="1"/>
          </p:nvPr>
        </p:nvSpPr>
        <p:spPr>
          <a:xfrm>
            <a:off x="376239" y="971550"/>
            <a:ext cx="8372475"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4" name="TextBox 13"/>
          <p:cNvSpPr txBox="1"/>
          <p:nvPr userDrawn="1"/>
        </p:nvSpPr>
        <p:spPr>
          <a:xfrm>
            <a:off x="304800" y="6486525"/>
            <a:ext cx="4467225"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AU"/>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AU"/>
              <a:t>Click to edit Master subtitle style</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AU"/>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AU"/>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cSld>
  <p:clrMap bg1="dk2" tx1="lt1" bg2="dk1" tx2="lt2" accent1="accent1" accent2="accent2" accent3="accent3" accent4="accent4" accent5="accent5" accent6="accent6" hlink="hlink" folHlink="folHlink"/>
  <p:sldLayoutIdLst>
    <p:sldLayoutId id="2147485685" r:id="rId1"/>
    <p:sldLayoutId id="2147485674" r:id="rId2"/>
    <p:sldLayoutId id="2147485673" r:id="rId3"/>
  </p:sldLayoutIdLst>
  <p:transition/>
  <p:hf hdr="0" ftr="0"/>
  <p:txStyles>
    <p:titleStyle>
      <a:lvl1pPr algn="l" rtl="0" eaLnBrk="0" fontAlgn="base" hangingPunct="0">
        <a:lnSpc>
          <a:spcPct val="85000"/>
        </a:lnSpc>
        <a:spcBef>
          <a:spcPct val="0"/>
        </a:spcBef>
        <a:spcAft>
          <a:spcPct val="0"/>
        </a:spcAft>
        <a:defRPr sz="2400" b="1">
          <a:solidFill>
            <a:schemeClr val="tx2"/>
          </a:solidFill>
          <a:latin typeface="+mj-lt"/>
          <a:ea typeface="ＭＳ Ｐゴシック" charset="-128"/>
          <a:cs typeface="ＭＳ Ｐゴシック" charset="-128"/>
        </a:defRPr>
      </a:lvl1pPr>
      <a:lvl2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2pPr>
      <a:lvl3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3pPr>
      <a:lvl4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4pPr>
      <a:lvl5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5pPr>
      <a:lvl6pPr marL="457200" algn="l" rtl="0" fontAlgn="base">
        <a:lnSpc>
          <a:spcPct val="85000"/>
        </a:lnSpc>
        <a:spcBef>
          <a:spcPct val="0"/>
        </a:spcBef>
        <a:spcAft>
          <a:spcPct val="0"/>
        </a:spcAft>
        <a:defRPr sz="4400" b="1">
          <a:solidFill>
            <a:schemeClr val="tx2"/>
          </a:solidFill>
          <a:latin typeface="Arial" charset="0"/>
        </a:defRPr>
      </a:lvl6pPr>
      <a:lvl7pPr marL="914400" algn="l" rtl="0" fontAlgn="base">
        <a:lnSpc>
          <a:spcPct val="85000"/>
        </a:lnSpc>
        <a:spcBef>
          <a:spcPct val="0"/>
        </a:spcBef>
        <a:spcAft>
          <a:spcPct val="0"/>
        </a:spcAft>
        <a:defRPr sz="4400" b="1">
          <a:solidFill>
            <a:schemeClr val="tx2"/>
          </a:solidFill>
          <a:latin typeface="Arial" charset="0"/>
        </a:defRPr>
      </a:lvl7pPr>
      <a:lvl8pPr marL="1371600" algn="l" rtl="0" fontAlgn="base">
        <a:lnSpc>
          <a:spcPct val="85000"/>
        </a:lnSpc>
        <a:spcBef>
          <a:spcPct val="0"/>
        </a:spcBef>
        <a:spcAft>
          <a:spcPct val="0"/>
        </a:spcAft>
        <a:defRPr sz="4400" b="1">
          <a:solidFill>
            <a:schemeClr val="tx2"/>
          </a:solidFill>
          <a:latin typeface="Arial" charset="0"/>
        </a:defRPr>
      </a:lvl8pPr>
      <a:lvl9pPr marL="1828800" algn="l" rtl="0" fontAlgn="base">
        <a:lnSpc>
          <a:spcPct val="85000"/>
        </a:lnSpc>
        <a:spcBef>
          <a:spcPct val="0"/>
        </a:spcBef>
        <a:spcAft>
          <a:spcPct val="0"/>
        </a:spcAft>
        <a:defRPr sz="4400" b="1">
          <a:solidFill>
            <a:schemeClr val="tx2"/>
          </a:solidFill>
          <a:latin typeface="Arial" charset="0"/>
        </a:defRPr>
      </a:lvl9pPr>
    </p:titleStyle>
    <p:bodyStyle>
      <a:lvl1pPr marL="266700" indent="-266700" algn="l" rtl="0" eaLnBrk="0" fontAlgn="base" hangingPunct="0">
        <a:lnSpc>
          <a:spcPct val="90000"/>
        </a:lnSpc>
        <a:spcBef>
          <a:spcPts val="600"/>
        </a:spcBef>
        <a:spcAft>
          <a:spcPts val="600"/>
        </a:spcAft>
        <a:buClr>
          <a:schemeClr val="tx2"/>
        </a:buClr>
        <a:defRPr sz="2400">
          <a:solidFill>
            <a:schemeClr val="tx1"/>
          </a:solidFill>
          <a:latin typeface="+mn-lt"/>
          <a:ea typeface="ＭＳ Ｐゴシック" charset="-128"/>
          <a:cs typeface="ＭＳ Ｐゴシック" charset="-128"/>
        </a:defRPr>
      </a:lvl1pPr>
      <a:lvl2pPr marL="808038" indent="-352425" algn="l" rtl="0" eaLnBrk="0" fontAlgn="base" hangingPunct="0">
        <a:lnSpc>
          <a:spcPct val="90000"/>
        </a:lnSpc>
        <a:spcBef>
          <a:spcPct val="0"/>
        </a:spcBef>
        <a:spcAft>
          <a:spcPts val="300"/>
        </a:spcAft>
        <a:buClr>
          <a:schemeClr val="tx2"/>
        </a:buClr>
        <a:buFont typeface="Arial" charset="0"/>
        <a:buChar char="&gt;"/>
        <a:defRPr sz="2400">
          <a:solidFill>
            <a:schemeClr val="tx1"/>
          </a:solidFill>
          <a:latin typeface="+mn-lt"/>
          <a:ea typeface="ＭＳ Ｐゴシック" charset="-128"/>
          <a:cs typeface="ＭＳ Ｐゴシック"/>
        </a:defRPr>
      </a:lvl2pPr>
      <a:lvl3pPr marL="1233488"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3pPr>
      <a:lvl4pPr marL="1641475"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4pPr>
      <a:lvl5pPr marL="2057400"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5pPr>
      <a:lvl6pPr marL="25146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6pPr>
      <a:lvl7pPr marL="29718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7pPr>
      <a:lvl8pPr marL="34290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8pPr>
      <a:lvl9pPr marL="38862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AU"/>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AU"/>
              <a:t>Click to edit Master text styles</a:t>
            </a:r>
          </a:p>
          <a:p>
            <a:pPr lvl="1" eaLnBrk="1" latinLnBrk="0" hangingPunct="1"/>
            <a:r>
              <a:rPr kumimoji="0" lang="en-AU"/>
              <a:t>Second level</a:t>
            </a:r>
          </a:p>
          <a:p>
            <a:pPr lvl="2" eaLnBrk="1" latinLnBrk="0" hangingPunct="1"/>
            <a:r>
              <a:rPr kumimoji="0" lang="en-AU"/>
              <a:t>Third level</a:t>
            </a:r>
          </a:p>
          <a:p>
            <a:pPr lvl="3" eaLnBrk="1" latinLnBrk="0" hangingPunct="1"/>
            <a:r>
              <a:rPr kumimoji="0" lang="en-AU"/>
              <a:t>Fourth level</a:t>
            </a:r>
          </a:p>
          <a:p>
            <a:pPr lvl="4" eaLnBrk="1" latinLnBrk="0" hangingPunct="1"/>
            <a:r>
              <a:rPr kumimoji="0" lang="en-AU"/>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7C3A134-F1C3-464B-BF47-54DC2DE08F52}" type="datetimeFigureOut">
              <a:rPr lang="en-US" smtClean="0"/>
              <a:t>12/15/2022</a:t>
            </a:fld>
            <a:endParaRPr lang="en-US" dirty="0"/>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kumimoji="0" lang="en-US" dirty="0"/>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9648F39E-9C37-485F-AC97-16BB4BDF9F49}" type="slidenum">
              <a:rPr kumimoji="0" lang="en-US" smtClean="0"/>
              <a:t>‹#›</a:t>
            </a:fld>
            <a:endParaRPr kumimoji="0" lang="en-US" dirty="0"/>
          </a:p>
        </p:txBody>
      </p:sp>
    </p:spTree>
  </p:cSld>
  <p:clrMap bg1="lt1" tx1="dk1" bg2="lt2" tx2="dk2" accent1="accent1" accent2="accent2" accent3="accent3" accent4="accent4" accent5="accent5" accent6="accent6" hlink="hlink" folHlink="folHlink"/>
  <p:sldLayoutIdLst>
    <p:sldLayoutId id="2147485747" r:id="rId1"/>
    <p:sldLayoutId id="2147485748" r:id="rId2"/>
    <p:sldLayoutId id="2147485749" r:id="rId3"/>
    <p:sldLayoutId id="2147485750" r:id="rId4"/>
    <p:sldLayoutId id="2147485751" r:id="rId5"/>
    <p:sldLayoutId id="2147485752" r:id="rId6"/>
    <p:sldLayoutId id="2147485753" r:id="rId7"/>
    <p:sldLayoutId id="2147485754" r:id="rId8"/>
    <p:sldLayoutId id="2147485755" r:id="rId9"/>
    <p:sldLayoutId id="2147485756" r:id="rId10"/>
    <p:sldLayoutId id="2147485757" r:id="rId11"/>
    <p:sldLayoutId id="2147485759" r:id="rId12"/>
    <p:sldLayoutId id="2147485770" r:id="rId13"/>
  </p:sldLayoutIdLst>
  <p:hf hdr="0" ftr="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3743201"/>
      </p:ext>
    </p:extLst>
  </p:cSld>
  <p:clrMap bg1="dk2" tx1="lt1" bg2="dk1" tx2="lt2" accent1="accent1" accent2="accent2" accent3="accent3" accent4="accent4" accent5="accent5" accent6="accent6" hlink="hlink" folHlink="folHlink"/>
  <p:sldLayoutIdLst>
    <p:sldLayoutId id="2147485762" r:id="rId1"/>
    <p:sldLayoutId id="2147485763" r:id="rId2"/>
    <p:sldLayoutId id="2147485764" r:id="rId3"/>
  </p:sldLayoutIdLst>
  <p:transition/>
  <p:hf hdr="0" dt="0"/>
  <p:txStyles>
    <p:titleStyle>
      <a:lvl1pPr algn="l" rtl="0" eaLnBrk="0" fontAlgn="base" hangingPunct="0">
        <a:lnSpc>
          <a:spcPct val="85000"/>
        </a:lnSpc>
        <a:spcBef>
          <a:spcPct val="0"/>
        </a:spcBef>
        <a:spcAft>
          <a:spcPct val="0"/>
        </a:spcAft>
        <a:defRPr sz="2400" b="1">
          <a:solidFill>
            <a:schemeClr val="tx2"/>
          </a:solidFill>
          <a:latin typeface="+mj-lt"/>
          <a:ea typeface="ＭＳ Ｐゴシック" charset="-128"/>
          <a:cs typeface="ＭＳ Ｐゴシック" charset="-128"/>
        </a:defRPr>
      </a:lvl1pPr>
      <a:lvl2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2pPr>
      <a:lvl3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3pPr>
      <a:lvl4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4pPr>
      <a:lvl5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5pPr>
      <a:lvl6pPr marL="457200" algn="l" rtl="0" fontAlgn="base">
        <a:lnSpc>
          <a:spcPct val="85000"/>
        </a:lnSpc>
        <a:spcBef>
          <a:spcPct val="0"/>
        </a:spcBef>
        <a:spcAft>
          <a:spcPct val="0"/>
        </a:spcAft>
        <a:defRPr sz="4400" b="1">
          <a:solidFill>
            <a:schemeClr val="tx2"/>
          </a:solidFill>
          <a:latin typeface="Arial" charset="0"/>
        </a:defRPr>
      </a:lvl6pPr>
      <a:lvl7pPr marL="914400" algn="l" rtl="0" fontAlgn="base">
        <a:lnSpc>
          <a:spcPct val="85000"/>
        </a:lnSpc>
        <a:spcBef>
          <a:spcPct val="0"/>
        </a:spcBef>
        <a:spcAft>
          <a:spcPct val="0"/>
        </a:spcAft>
        <a:defRPr sz="4400" b="1">
          <a:solidFill>
            <a:schemeClr val="tx2"/>
          </a:solidFill>
          <a:latin typeface="Arial" charset="0"/>
        </a:defRPr>
      </a:lvl7pPr>
      <a:lvl8pPr marL="1371600" algn="l" rtl="0" fontAlgn="base">
        <a:lnSpc>
          <a:spcPct val="85000"/>
        </a:lnSpc>
        <a:spcBef>
          <a:spcPct val="0"/>
        </a:spcBef>
        <a:spcAft>
          <a:spcPct val="0"/>
        </a:spcAft>
        <a:defRPr sz="4400" b="1">
          <a:solidFill>
            <a:schemeClr val="tx2"/>
          </a:solidFill>
          <a:latin typeface="Arial" charset="0"/>
        </a:defRPr>
      </a:lvl8pPr>
      <a:lvl9pPr marL="1828800" algn="l" rtl="0" fontAlgn="base">
        <a:lnSpc>
          <a:spcPct val="85000"/>
        </a:lnSpc>
        <a:spcBef>
          <a:spcPct val="0"/>
        </a:spcBef>
        <a:spcAft>
          <a:spcPct val="0"/>
        </a:spcAft>
        <a:defRPr sz="4400" b="1">
          <a:solidFill>
            <a:schemeClr val="tx2"/>
          </a:solidFill>
          <a:latin typeface="Arial" charset="0"/>
        </a:defRPr>
      </a:lvl9pPr>
    </p:titleStyle>
    <p:bodyStyle>
      <a:lvl1pPr marL="266700" indent="-266700" algn="l" rtl="0" eaLnBrk="0" fontAlgn="base" hangingPunct="0">
        <a:lnSpc>
          <a:spcPct val="90000"/>
        </a:lnSpc>
        <a:spcBef>
          <a:spcPts val="600"/>
        </a:spcBef>
        <a:spcAft>
          <a:spcPts val="600"/>
        </a:spcAft>
        <a:buClr>
          <a:schemeClr val="tx2"/>
        </a:buClr>
        <a:defRPr sz="2400">
          <a:solidFill>
            <a:schemeClr val="tx1"/>
          </a:solidFill>
          <a:latin typeface="+mn-lt"/>
          <a:ea typeface="ＭＳ Ｐゴシック" charset="-128"/>
          <a:cs typeface="ＭＳ Ｐゴシック" charset="-128"/>
        </a:defRPr>
      </a:lvl1pPr>
      <a:lvl2pPr marL="808038" indent="-352425" algn="l" rtl="0" eaLnBrk="0" fontAlgn="base" hangingPunct="0">
        <a:lnSpc>
          <a:spcPct val="90000"/>
        </a:lnSpc>
        <a:spcBef>
          <a:spcPct val="0"/>
        </a:spcBef>
        <a:spcAft>
          <a:spcPts val="300"/>
        </a:spcAft>
        <a:buClr>
          <a:schemeClr val="tx2"/>
        </a:buClr>
        <a:buFont typeface="Arial" charset="0"/>
        <a:buChar char="&gt;"/>
        <a:defRPr sz="2400">
          <a:solidFill>
            <a:schemeClr val="tx1"/>
          </a:solidFill>
          <a:latin typeface="+mn-lt"/>
          <a:ea typeface="ＭＳ Ｐゴシック" charset="-128"/>
          <a:cs typeface="ＭＳ Ｐゴシック"/>
        </a:defRPr>
      </a:lvl2pPr>
      <a:lvl3pPr marL="1233488"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3pPr>
      <a:lvl4pPr marL="1641475"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4pPr>
      <a:lvl5pPr marL="2057400"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5pPr>
      <a:lvl6pPr marL="25146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6pPr>
      <a:lvl7pPr marL="29718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7pPr>
      <a:lvl8pPr marL="34290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8pPr>
      <a:lvl9pPr marL="38862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4968523"/>
      </p:ext>
    </p:extLst>
  </p:cSld>
  <p:clrMap bg1="dk2" tx1="lt1" bg2="dk1" tx2="lt2" accent1="accent1" accent2="accent2" accent3="accent3" accent4="accent4" accent5="accent5" accent6="accent6" hlink="hlink" folHlink="folHlink"/>
  <p:sldLayoutIdLst>
    <p:sldLayoutId id="2147485767" r:id="rId1"/>
    <p:sldLayoutId id="2147485768" r:id="rId2"/>
    <p:sldLayoutId id="2147485769" r:id="rId3"/>
  </p:sldLayoutIdLst>
  <p:transition/>
  <p:hf hdr="0" ftr="0" dt="0"/>
  <p:txStyles>
    <p:titleStyle>
      <a:lvl1pPr algn="l" rtl="0" eaLnBrk="0" fontAlgn="base" hangingPunct="0">
        <a:lnSpc>
          <a:spcPct val="85000"/>
        </a:lnSpc>
        <a:spcBef>
          <a:spcPct val="0"/>
        </a:spcBef>
        <a:spcAft>
          <a:spcPct val="0"/>
        </a:spcAft>
        <a:defRPr sz="2400" b="1">
          <a:solidFill>
            <a:schemeClr val="tx2"/>
          </a:solidFill>
          <a:latin typeface="+mj-lt"/>
          <a:ea typeface="ＭＳ Ｐゴシック" charset="-128"/>
          <a:cs typeface="ＭＳ Ｐゴシック" charset="-128"/>
        </a:defRPr>
      </a:lvl1pPr>
      <a:lvl2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2pPr>
      <a:lvl3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3pPr>
      <a:lvl4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4pPr>
      <a:lvl5pPr algn="l" rtl="0" eaLnBrk="0" fontAlgn="base" hangingPunct="0">
        <a:lnSpc>
          <a:spcPct val="85000"/>
        </a:lnSpc>
        <a:spcBef>
          <a:spcPct val="0"/>
        </a:spcBef>
        <a:spcAft>
          <a:spcPct val="0"/>
        </a:spcAft>
        <a:defRPr sz="2400" b="1">
          <a:solidFill>
            <a:schemeClr val="tx2"/>
          </a:solidFill>
          <a:latin typeface="Arial" charset="0"/>
          <a:ea typeface="ＭＳ Ｐゴシック" charset="-128"/>
          <a:cs typeface="ＭＳ Ｐゴシック" charset="-128"/>
        </a:defRPr>
      </a:lvl5pPr>
      <a:lvl6pPr marL="457200" algn="l" rtl="0" fontAlgn="base">
        <a:lnSpc>
          <a:spcPct val="85000"/>
        </a:lnSpc>
        <a:spcBef>
          <a:spcPct val="0"/>
        </a:spcBef>
        <a:spcAft>
          <a:spcPct val="0"/>
        </a:spcAft>
        <a:defRPr sz="4400" b="1">
          <a:solidFill>
            <a:schemeClr val="tx2"/>
          </a:solidFill>
          <a:latin typeface="Arial" charset="0"/>
        </a:defRPr>
      </a:lvl6pPr>
      <a:lvl7pPr marL="914400" algn="l" rtl="0" fontAlgn="base">
        <a:lnSpc>
          <a:spcPct val="85000"/>
        </a:lnSpc>
        <a:spcBef>
          <a:spcPct val="0"/>
        </a:spcBef>
        <a:spcAft>
          <a:spcPct val="0"/>
        </a:spcAft>
        <a:defRPr sz="4400" b="1">
          <a:solidFill>
            <a:schemeClr val="tx2"/>
          </a:solidFill>
          <a:latin typeface="Arial" charset="0"/>
        </a:defRPr>
      </a:lvl7pPr>
      <a:lvl8pPr marL="1371600" algn="l" rtl="0" fontAlgn="base">
        <a:lnSpc>
          <a:spcPct val="85000"/>
        </a:lnSpc>
        <a:spcBef>
          <a:spcPct val="0"/>
        </a:spcBef>
        <a:spcAft>
          <a:spcPct val="0"/>
        </a:spcAft>
        <a:defRPr sz="4400" b="1">
          <a:solidFill>
            <a:schemeClr val="tx2"/>
          </a:solidFill>
          <a:latin typeface="Arial" charset="0"/>
        </a:defRPr>
      </a:lvl8pPr>
      <a:lvl9pPr marL="1828800" algn="l" rtl="0" fontAlgn="base">
        <a:lnSpc>
          <a:spcPct val="85000"/>
        </a:lnSpc>
        <a:spcBef>
          <a:spcPct val="0"/>
        </a:spcBef>
        <a:spcAft>
          <a:spcPct val="0"/>
        </a:spcAft>
        <a:defRPr sz="4400" b="1">
          <a:solidFill>
            <a:schemeClr val="tx2"/>
          </a:solidFill>
          <a:latin typeface="Arial" charset="0"/>
        </a:defRPr>
      </a:lvl9pPr>
    </p:titleStyle>
    <p:bodyStyle>
      <a:lvl1pPr marL="266700" indent="-266700" algn="l" rtl="0" eaLnBrk="0" fontAlgn="base" hangingPunct="0">
        <a:lnSpc>
          <a:spcPct val="90000"/>
        </a:lnSpc>
        <a:spcBef>
          <a:spcPts val="600"/>
        </a:spcBef>
        <a:spcAft>
          <a:spcPts val="600"/>
        </a:spcAft>
        <a:buClr>
          <a:schemeClr val="tx2"/>
        </a:buClr>
        <a:defRPr sz="2400">
          <a:solidFill>
            <a:schemeClr val="tx1"/>
          </a:solidFill>
          <a:latin typeface="+mn-lt"/>
          <a:ea typeface="ＭＳ Ｐゴシック" charset="-128"/>
          <a:cs typeface="ＭＳ Ｐゴシック" charset="-128"/>
        </a:defRPr>
      </a:lvl1pPr>
      <a:lvl2pPr marL="808038" indent="-352425" algn="l" rtl="0" eaLnBrk="0" fontAlgn="base" hangingPunct="0">
        <a:lnSpc>
          <a:spcPct val="90000"/>
        </a:lnSpc>
        <a:spcBef>
          <a:spcPct val="0"/>
        </a:spcBef>
        <a:spcAft>
          <a:spcPts val="300"/>
        </a:spcAft>
        <a:buClr>
          <a:schemeClr val="tx2"/>
        </a:buClr>
        <a:buFont typeface="Arial" charset="0"/>
        <a:buChar char="&gt;"/>
        <a:defRPr sz="2400">
          <a:solidFill>
            <a:schemeClr val="tx1"/>
          </a:solidFill>
          <a:latin typeface="+mn-lt"/>
          <a:ea typeface="ＭＳ Ｐゴシック" charset="-128"/>
          <a:cs typeface="ＭＳ Ｐゴシック"/>
        </a:defRPr>
      </a:lvl2pPr>
      <a:lvl3pPr marL="1233488"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3pPr>
      <a:lvl4pPr marL="1641475"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4pPr>
      <a:lvl5pPr marL="2057400" indent="-228600" algn="l" rtl="0" eaLnBrk="0" fontAlgn="base" hangingPunct="0">
        <a:lnSpc>
          <a:spcPct val="90000"/>
        </a:lnSpc>
        <a:spcBef>
          <a:spcPct val="20000"/>
        </a:spcBef>
        <a:spcAft>
          <a:spcPct val="0"/>
        </a:spcAft>
        <a:buClr>
          <a:schemeClr val="tx2"/>
        </a:buClr>
        <a:buFont typeface="Arial" charset="0"/>
        <a:buChar char="–"/>
        <a:defRPr sz="2400">
          <a:solidFill>
            <a:schemeClr val="tx1"/>
          </a:solidFill>
          <a:latin typeface="+mn-lt"/>
          <a:ea typeface="ＭＳ Ｐゴシック" charset="-128"/>
          <a:cs typeface="ＭＳ Ｐゴシック"/>
        </a:defRPr>
      </a:lvl5pPr>
      <a:lvl6pPr marL="25146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6pPr>
      <a:lvl7pPr marL="29718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7pPr>
      <a:lvl8pPr marL="34290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8pPr>
      <a:lvl9pPr marL="3886200" indent="-228600" algn="l" rtl="0" fontAlgn="base">
        <a:lnSpc>
          <a:spcPct val="90000"/>
        </a:lnSpc>
        <a:spcBef>
          <a:spcPct val="20000"/>
        </a:spcBef>
        <a:spcAft>
          <a:spcPct val="0"/>
        </a:spcAft>
        <a:buClr>
          <a:schemeClr val="tx2"/>
        </a:buClr>
        <a:buFont typeface="Arial" charset="0"/>
        <a:buChar char="–"/>
        <a:defRPr sz="2400">
          <a:solidFill>
            <a:schemeClr val="accent2"/>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hyperlink" Target="https://sfia-online.org/en/get-accredited" TargetMode="Externa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9.png"/><Relationship Id="rId5" Type="http://schemas.openxmlformats.org/officeDocument/2006/relationships/hyperlink" Target="https://www.sfia-online.org/en"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0156C-8FA6-A24D-9D15-563042024672}"/>
              </a:ext>
            </a:extLst>
          </p:cNvPr>
          <p:cNvSpPr>
            <a:spLocks noGrp="1"/>
          </p:cNvSpPr>
          <p:nvPr>
            <p:ph type="ctrTitle"/>
          </p:nvPr>
        </p:nvSpPr>
        <p:spPr>
          <a:xfrm>
            <a:off x="539197" y="2741464"/>
            <a:ext cx="8170463" cy="650178"/>
          </a:xfrm>
        </p:spPr>
        <p:txBody>
          <a:bodyPr/>
          <a:lstStyle/>
          <a:p>
            <a:r>
              <a:rPr lang="en-AU" sz="3000" dirty="0"/>
              <a:t> Professional Capabilities for a Digital World</a:t>
            </a:r>
            <a:endParaRPr lang="en-US" sz="3000" dirty="0"/>
          </a:p>
        </p:txBody>
      </p:sp>
      <p:sp>
        <p:nvSpPr>
          <p:cNvPr id="3" name="Subtitle 2">
            <a:extLst>
              <a:ext uri="{FF2B5EF4-FFF2-40B4-BE49-F238E27FC236}">
                <a16:creationId xmlns:a16="http://schemas.microsoft.com/office/drawing/2014/main" id="{88FBE53B-DCDD-384B-83A7-6FB37BB00DBE}"/>
              </a:ext>
            </a:extLst>
          </p:cNvPr>
          <p:cNvSpPr>
            <a:spLocks noGrp="1"/>
          </p:cNvSpPr>
          <p:nvPr>
            <p:ph type="subTitle" idx="1"/>
          </p:nvPr>
        </p:nvSpPr>
        <p:spPr>
          <a:xfrm>
            <a:off x="539197" y="3444003"/>
            <a:ext cx="5364646" cy="407804"/>
          </a:xfrm>
        </p:spPr>
        <p:txBody>
          <a:bodyPr/>
          <a:lstStyle/>
          <a:p>
            <a:r>
              <a:rPr lang="en-US" i="1" dirty="0"/>
              <a:t>INF20028</a:t>
            </a:r>
          </a:p>
        </p:txBody>
      </p:sp>
      <p:sp>
        <p:nvSpPr>
          <p:cNvPr id="4" name="Text Placeholder 3">
            <a:extLst>
              <a:ext uri="{FF2B5EF4-FFF2-40B4-BE49-F238E27FC236}">
                <a16:creationId xmlns:a16="http://schemas.microsoft.com/office/drawing/2014/main" id="{927ABD45-C2A3-AE49-A875-BD97DC6E086F}"/>
              </a:ext>
            </a:extLst>
          </p:cNvPr>
          <p:cNvSpPr>
            <a:spLocks noGrp="1"/>
          </p:cNvSpPr>
          <p:nvPr>
            <p:ph type="body" sz="quarter" idx="10"/>
          </p:nvPr>
        </p:nvSpPr>
        <p:spPr>
          <a:xfrm>
            <a:off x="539197" y="3992911"/>
            <a:ext cx="3987083" cy="213434"/>
          </a:xfrm>
        </p:spPr>
        <p:txBody>
          <a:bodyPr>
            <a:noAutofit/>
          </a:bodyPr>
          <a:lstStyle/>
          <a:p>
            <a:r>
              <a:rPr lang="en-US" sz="2000" dirty="0"/>
              <a:t>Presenter: Stuart McLoughlin </a:t>
            </a:r>
          </a:p>
        </p:txBody>
      </p:sp>
      <p:sp>
        <p:nvSpPr>
          <p:cNvPr id="6" name="Subtitle 2">
            <a:extLst>
              <a:ext uri="{FF2B5EF4-FFF2-40B4-BE49-F238E27FC236}">
                <a16:creationId xmlns:a16="http://schemas.microsoft.com/office/drawing/2014/main" id="{F9DF6029-3EEB-494A-B698-5101DB5B52D6}"/>
              </a:ext>
            </a:extLst>
          </p:cNvPr>
          <p:cNvSpPr txBox="1">
            <a:spLocks/>
          </p:cNvSpPr>
          <p:nvPr/>
        </p:nvSpPr>
        <p:spPr>
          <a:xfrm>
            <a:off x="539196" y="2384296"/>
            <a:ext cx="5364646" cy="394339"/>
          </a:xfrm>
          <a:prstGeom prst="rect">
            <a:avLst/>
          </a:prstGeom>
        </p:spPr>
        <p:txBody>
          <a:bodyPr vert="horz" wrap="square" lIns="68580" tIns="34290" rIns="68580" bIns="34290" rtlCol="0" anchor="t" anchorCtr="0">
            <a:spAutoFit/>
          </a:bodyPr>
          <a:lstStyle>
            <a:lvl1pPr marL="0" indent="0" algn="l" defTabSz="914400" rtl="0" eaLnBrk="1" latinLnBrk="0" hangingPunct="1">
              <a:lnSpc>
                <a:spcPts val="2860"/>
              </a:lnSpc>
              <a:spcBef>
                <a:spcPts val="1000"/>
              </a:spcBef>
              <a:spcAft>
                <a:spcPts val="0"/>
              </a:spcAft>
              <a:buFont typeface="Arial" panose="020B0604020202020204" pitchFamily="34" charset="0"/>
              <a:buNone/>
              <a:defRPr sz="2400" b="0" i="0" kern="1200" cap="none" baseline="0">
                <a:solidFill>
                  <a:srgbClr val="000000"/>
                </a:solidFill>
                <a:latin typeface="Barlow Light" pitchFamily="2" charset="77"/>
                <a:ea typeface="DIN 2014 Light" panose="020B0404020202020204" pitchFamily="34" charset="77"/>
                <a:cs typeface="+mn-cs"/>
              </a:defRPr>
            </a:lvl1pPr>
            <a:lvl2pPr marL="457189" indent="0" algn="ctr" defTabSz="914400" rtl="0" eaLnBrk="1" latinLnBrk="0" hangingPunct="1">
              <a:lnSpc>
                <a:spcPct val="90000"/>
              </a:lnSpc>
              <a:spcBef>
                <a:spcPts val="500"/>
              </a:spcBef>
              <a:buFont typeface="Arial" panose="020B0604020202020204" pitchFamily="34" charset="0"/>
              <a:buNone/>
              <a:defRPr sz="2000" b="0" i="0" u="none" kern="1200">
                <a:solidFill>
                  <a:schemeClr val="tx1"/>
                </a:solidFill>
                <a:latin typeface="+mn-lt"/>
                <a:ea typeface="+mn-ea"/>
                <a:cs typeface="+mn-cs"/>
              </a:defRPr>
            </a:lvl2pPr>
            <a:lvl3pPr marL="914377"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66"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54"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943"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131"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32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509"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t>School of Business, Law and Entrepreneurship</a:t>
            </a:r>
          </a:p>
        </p:txBody>
      </p:sp>
      <p:pic>
        <p:nvPicPr>
          <p:cNvPr id="8" name="Picture 7" descr="A picture containing text&#10;&#10;Description automatically generated">
            <a:extLst>
              <a:ext uri="{FF2B5EF4-FFF2-40B4-BE49-F238E27FC236}">
                <a16:creationId xmlns:a16="http://schemas.microsoft.com/office/drawing/2014/main" id="{5F1F376F-4964-4C99-B9D3-3631E71A72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6958" y="935362"/>
            <a:ext cx="5888083" cy="1233227"/>
          </a:xfrm>
          <a:prstGeom prst="rect">
            <a:avLst/>
          </a:prstGeom>
        </p:spPr>
      </p:pic>
      <p:sp>
        <p:nvSpPr>
          <p:cNvPr id="10" name="TextBox 9">
            <a:extLst>
              <a:ext uri="{FF2B5EF4-FFF2-40B4-BE49-F238E27FC236}">
                <a16:creationId xmlns:a16="http://schemas.microsoft.com/office/drawing/2014/main" id="{5D86ED0F-0526-4FF5-871A-BC5094F1D0CF}"/>
              </a:ext>
            </a:extLst>
          </p:cNvPr>
          <p:cNvSpPr txBox="1"/>
          <p:nvPr/>
        </p:nvSpPr>
        <p:spPr>
          <a:xfrm>
            <a:off x="539197" y="4832903"/>
            <a:ext cx="8077356" cy="1508105"/>
          </a:xfrm>
          <a:prstGeom prst="rect">
            <a:avLst/>
          </a:prstGeom>
          <a:noFill/>
        </p:spPr>
        <p:txBody>
          <a:bodyPr wrap="square" rtlCol="0">
            <a:spAutoFit/>
          </a:bodyPr>
          <a:lstStyle/>
          <a:p>
            <a:r>
              <a:rPr lang="en-AU" sz="2400" dirty="0"/>
              <a:t>Online Learning Materiel: </a:t>
            </a:r>
            <a:r>
              <a:rPr lang="en-US" sz="2400" dirty="0">
                <a:solidFill>
                  <a:prstClr val="black"/>
                </a:solidFill>
                <a:latin typeface="Corbel" panose="020B0503020204020204" pitchFamily="34" charset="0"/>
                <a:ea typeface="Open Sans" panose="020B0606030504020204" pitchFamily="34" charset="0"/>
                <a:cs typeface="Calibri Light" panose="020F0302020204030204" pitchFamily="34" charset="0"/>
              </a:rPr>
              <a:t>The Skills Framework for the Information Age</a:t>
            </a:r>
          </a:p>
          <a:p>
            <a:r>
              <a:rPr lang="en-US" sz="2000" i="1" dirty="0">
                <a:solidFill>
                  <a:schemeClr val="tx1">
                    <a:lumMod val="75000"/>
                    <a:lumOff val="25000"/>
                  </a:schemeClr>
                </a:solidFill>
                <a:effectLst>
                  <a:outerShdw blurRad="50800" dist="38100" dir="2700000" algn="tl" rotWithShape="0">
                    <a:prstClr val="black">
                      <a:alpha val="40000"/>
                    </a:prstClr>
                  </a:outerShdw>
                </a:effectLst>
                <a:latin typeface="Arial"/>
                <a:cs typeface="Arial"/>
              </a:rPr>
              <a:t>Where our skills fit into the Global ICT ecosystem</a:t>
            </a:r>
            <a:endParaRPr lang="en-AU" sz="2000" i="1" dirty="0">
              <a:solidFill>
                <a:schemeClr val="tx1">
                  <a:lumMod val="75000"/>
                  <a:lumOff val="25000"/>
                </a:schemeClr>
              </a:solidFill>
              <a:effectLst>
                <a:outerShdw blurRad="50800" dist="38100" dir="2700000" algn="tl" rotWithShape="0">
                  <a:prstClr val="black">
                    <a:alpha val="40000"/>
                  </a:prstClr>
                </a:outerShdw>
              </a:effectLst>
              <a:latin typeface="Arial"/>
              <a:cs typeface="Arial"/>
            </a:endParaRPr>
          </a:p>
          <a:p>
            <a:endParaRPr lang="en-AU" sz="2400" dirty="0">
              <a:latin typeface="Corbel" panose="020B0503020204020204" pitchFamily="34" charset="0"/>
            </a:endParaRPr>
          </a:p>
        </p:txBody>
      </p:sp>
      <p:pic>
        <p:nvPicPr>
          <p:cNvPr id="7" name="Audio 6">
            <a:hlinkClick r:id="" action="ppaction://media"/>
            <a:extLst>
              <a:ext uri="{FF2B5EF4-FFF2-40B4-BE49-F238E27FC236}">
                <a16:creationId xmlns:a16="http://schemas.microsoft.com/office/drawing/2014/main" id="{351201F3-EB42-4216-B384-8552E303FA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017892232"/>
      </p:ext>
    </p:extLst>
  </p:cSld>
  <p:clrMapOvr>
    <a:masterClrMapping/>
  </p:clrMapOvr>
  <mc:AlternateContent xmlns:mc="http://schemas.openxmlformats.org/markup-compatibility/2006" xmlns:p14="http://schemas.microsoft.com/office/powerpoint/2010/main">
    <mc:Choice Requires="p14">
      <p:transition spd="slow" p14:dur="2000" advTm="109825"/>
    </mc:Choice>
    <mc:Fallback xmlns="">
      <p:transition spd="slow" advTm="109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27615" y="284671"/>
            <a:ext cx="372141" cy="217134"/>
          </a:xfr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02AEB0F0-5540-4FE2-9628-2CB6653FEAB5}" type="slidenum">
              <a:rPr kumimoji="0" lang="en-US" sz="900" b="0" i="0" u="none" strike="noStrike" kern="1200" cap="none" spc="0" normalizeH="0" baseline="0" noProof="0" smtClean="0">
                <a:ln>
                  <a:noFill/>
                </a:ln>
                <a:solidFill>
                  <a:prstClr val="white"/>
                </a:solidFill>
                <a:effectLst/>
                <a:uLnTx/>
                <a:uFillTx/>
                <a:latin typeface="Arial" charset="0"/>
                <a:ea typeface="ＭＳ Ｐゴシック"/>
              </a:rPr>
              <a:pPr marL="0" marR="0" lvl="0" indent="0" algn="ctr" defTabSz="914400" rtl="0" eaLnBrk="1" fontAlgn="base" latinLnBrk="0" hangingPunct="1">
                <a:lnSpc>
                  <a:spcPct val="100000"/>
                </a:lnSpc>
                <a:spcBef>
                  <a:spcPct val="0"/>
                </a:spcBef>
                <a:spcAft>
                  <a:spcPct val="0"/>
                </a:spcAft>
                <a:buClrTx/>
                <a:buSzTx/>
                <a:buFontTx/>
                <a:buNone/>
                <a:tabLst/>
                <a:defRPr/>
              </a:pPr>
              <a:t>10</a:t>
            </a:fld>
            <a:endParaRPr kumimoji="0" lang="en-US" sz="900" b="0" i="0" u="none" strike="noStrike" kern="1200" cap="none" spc="0" normalizeH="0" baseline="0" noProof="0" dirty="0">
              <a:ln>
                <a:noFill/>
              </a:ln>
              <a:solidFill>
                <a:prstClr val="white"/>
              </a:solidFill>
              <a:effectLst/>
              <a:uLnTx/>
              <a:uFillTx/>
              <a:latin typeface="Arial" charset="0"/>
              <a:ea typeface="ＭＳ Ｐゴシック"/>
            </a:endParaRPr>
          </a:p>
        </p:txBody>
      </p:sp>
      <p:sp>
        <p:nvSpPr>
          <p:cNvPr id="8" name="TextBox 7"/>
          <p:cNvSpPr txBox="1"/>
          <p:nvPr/>
        </p:nvSpPr>
        <p:spPr>
          <a:xfrm>
            <a:off x="372140" y="150645"/>
            <a:ext cx="6989342" cy="1077218"/>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rPr>
              <a:t>SFIA</a:t>
            </a:r>
            <a:r>
              <a:rPr lang="en-US" sz="3600" dirty="0">
                <a:solidFill>
                  <a:prstClr val="white"/>
                </a:solidFill>
              </a:rPr>
              <a:t>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FFC000"/>
                </a:solidFill>
                <a:effectLst/>
                <a:uLnTx/>
                <a:uFillTx/>
                <a:latin typeface="Arial" charset="0"/>
                <a:ea typeface="ＭＳ Ｐゴシック"/>
              </a:rPr>
              <a:t>Steps for doing a Self-Assessment</a:t>
            </a:r>
          </a:p>
        </p:txBody>
      </p:sp>
      <p:sp>
        <p:nvSpPr>
          <p:cNvPr id="6" name="TextBox 5"/>
          <p:cNvSpPr txBox="1"/>
          <p:nvPr/>
        </p:nvSpPr>
        <p:spPr>
          <a:xfrm>
            <a:off x="416837" y="1634172"/>
            <a:ext cx="8355023" cy="2949525"/>
          </a:xfrm>
          <a:prstGeom prst="rect">
            <a:avLst/>
          </a:prstGeom>
          <a:noFill/>
        </p:spPr>
        <p:txBody>
          <a:bodyPr wrap="square" rtlCol="0">
            <a:spAutoFit/>
          </a:bodyPr>
          <a:lstStyle/>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kumimoji="0" lang="en-US" sz="1800" b="0" i="0" u="none" strike="noStrike" kern="1200" cap="none" spc="0" normalizeH="0" baseline="0" noProof="0" dirty="0">
                <a:ln>
                  <a:noFill/>
                </a:ln>
                <a:solidFill>
                  <a:prstClr val="black"/>
                </a:solidFill>
                <a:effectLst/>
                <a:uLnTx/>
                <a:uFillTx/>
                <a:latin typeface="Arial" charset="0"/>
                <a:ea typeface="ＭＳ Ｐゴシック"/>
                <a:cs typeface="+mn-cs"/>
              </a:rPr>
              <a:t>Have a clear purpose</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lang="en-US" dirty="0">
                <a:solidFill>
                  <a:prstClr val="black"/>
                </a:solidFill>
                <a:cs typeface="+mn-cs"/>
              </a:rPr>
              <a:t>Preparation</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kumimoji="0" lang="en-US" sz="1800" b="0" i="0" u="none" strike="noStrike" kern="1200" cap="none" spc="0" normalizeH="0" baseline="0" noProof="0" dirty="0">
                <a:ln>
                  <a:noFill/>
                </a:ln>
                <a:solidFill>
                  <a:prstClr val="black"/>
                </a:solidFill>
                <a:effectLst/>
                <a:uLnTx/>
                <a:uFillTx/>
                <a:latin typeface="Arial" charset="0"/>
                <a:ea typeface="ＭＳ Ｐゴシック"/>
                <a:cs typeface="+mn-cs"/>
              </a:rPr>
              <a:t>Assess the Level of Responsibility</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kumimoji="0" lang="en-US" sz="1800" b="0" i="0" u="none" strike="noStrike" kern="1200" cap="none" spc="0" normalizeH="0" baseline="0" noProof="0" dirty="0">
                <a:ln>
                  <a:noFill/>
                </a:ln>
                <a:solidFill>
                  <a:prstClr val="black"/>
                </a:solidFill>
                <a:effectLst/>
                <a:uLnTx/>
                <a:uFillTx/>
                <a:latin typeface="Arial" charset="0"/>
                <a:ea typeface="ＭＳ Ｐゴシック"/>
                <a:cs typeface="+mn-cs"/>
              </a:rPr>
              <a:t>Select the SFIA skill to assess</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lang="en-US" dirty="0">
                <a:solidFill>
                  <a:prstClr val="black"/>
                </a:solidFill>
                <a:cs typeface="+mn-cs"/>
              </a:rPr>
              <a:t>Assess the SFIA skills</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kumimoji="0" lang="en-US" sz="1800" b="0" i="0" u="none" strike="noStrike" kern="1200" cap="none" spc="0" normalizeH="0" baseline="0" noProof="0" dirty="0">
                <a:ln>
                  <a:noFill/>
                </a:ln>
                <a:solidFill>
                  <a:prstClr val="black"/>
                </a:solidFill>
                <a:effectLst/>
                <a:uLnTx/>
                <a:uFillTx/>
                <a:latin typeface="Arial" charset="0"/>
                <a:ea typeface="ＭＳ Ｐゴシック"/>
                <a:cs typeface="+mn-cs"/>
              </a:rPr>
              <a:t>Record work experience to support the assessment</a:t>
            </a:r>
          </a:p>
          <a:p>
            <a:pPr marL="342900" marR="0" lvl="0" indent="-342900" algn="l" defTabSz="685800" rtl="0" eaLnBrk="1" fontAlgn="base" latinLnBrk="0" hangingPunct="1">
              <a:lnSpc>
                <a:spcPct val="150000"/>
              </a:lnSpc>
              <a:spcBef>
                <a:spcPct val="0"/>
              </a:spcBef>
              <a:spcAft>
                <a:spcPct val="0"/>
              </a:spcAft>
              <a:buClrTx/>
              <a:buSzTx/>
              <a:buFont typeface="+mj-lt"/>
              <a:buAutoNum type="arabicParenR"/>
              <a:tabLst/>
              <a:defRPr/>
            </a:pPr>
            <a:r>
              <a:rPr lang="en-US" dirty="0">
                <a:solidFill>
                  <a:prstClr val="black"/>
                </a:solidFill>
                <a:cs typeface="+mn-cs"/>
              </a:rPr>
              <a:t>Review and Reflect</a:t>
            </a:r>
            <a:endParaRPr kumimoji="0" lang="en-US" sz="1800" b="0" i="0" u="none" strike="noStrike" kern="1200" cap="none" spc="0" normalizeH="0" baseline="0" noProof="0" dirty="0">
              <a:ln>
                <a:noFill/>
              </a:ln>
              <a:solidFill>
                <a:prstClr val="black"/>
              </a:solidFill>
              <a:effectLst/>
              <a:uLnTx/>
              <a:uFillTx/>
              <a:latin typeface="Arial" charset="0"/>
              <a:ea typeface="ＭＳ Ｐゴシック"/>
              <a:cs typeface="+mn-cs"/>
            </a:endParaRPr>
          </a:p>
        </p:txBody>
      </p:sp>
      <p:pic>
        <p:nvPicPr>
          <p:cNvPr id="2" name="Audio 1">
            <a:hlinkClick r:id="" action="ppaction://media"/>
            <a:extLst>
              <a:ext uri="{FF2B5EF4-FFF2-40B4-BE49-F238E27FC236}">
                <a16:creationId xmlns:a16="http://schemas.microsoft.com/office/drawing/2014/main" id="{A7A157B8-833B-423A-8E90-FFE3C36A2C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064618907"/>
      </p:ext>
    </p:extLst>
  </p:cSld>
  <p:clrMapOvr>
    <a:masterClrMapping/>
  </p:clrMapOvr>
  <p:transition advTm="1588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783011" y="362728"/>
            <a:ext cx="372141" cy="151448"/>
          </a:xfrm>
        </p:spPr>
        <p:txBody>
          <a:bodyPr/>
          <a:lstStyle/>
          <a:p>
            <a:pPr algn="ctr">
              <a:defRPr/>
            </a:pPr>
            <a:fld id="{02AEB0F0-5540-4FE2-9628-2CB6653FEAB5}" type="slidenum">
              <a:rPr lang="en-US" sz="900" smtClean="0">
                <a:solidFill>
                  <a:schemeClr val="bg1"/>
                </a:solidFill>
              </a:rPr>
              <a:pPr algn="ctr">
                <a:defRPr/>
              </a:pPr>
              <a:t>11</a:t>
            </a:fld>
            <a:endParaRPr lang="en-US" sz="900" dirty="0">
              <a:solidFill>
                <a:schemeClr val="bg1"/>
              </a:solidFill>
            </a:endParaRPr>
          </a:p>
        </p:txBody>
      </p:sp>
      <p:sp>
        <p:nvSpPr>
          <p:cNvPr id="8" name="TextBox 7"/>
          <p:cNvSpPr txBox="1"/>
          <p:nvPr/>
        </p:nvSpPr>
        <p:spPr>
          <a:xfrm>
            <a:off x="372140" y="150645"/>
            <a:ext cx="6989342" cy="1200329"/>
          </a:xfrm>
          <a:prstGeom prst="rect">
            <a:avLst/>
          </a:prstGeom>
          <a:noFill/>
        </p:spPr>
        <p:txBody>
          <a:bodyPr wrap="square" rtlCol="0">
            <a:spAutoFit/>
          </a:bodyPr>
          <a:lstStyle/>
          <a:p>
            <a:r>
              <a:rPr lang="en-US" sz="3600" dirty="0">
                <a:solidFill>
                  <a:schemeClr val="bg1"/>
                </a:solidFill>
              </a:rPr>
              <a:t>SFIA</a:t>
            </a:r>
          </a:p>
          <a:p>
            <a:r>
              <a:rPr lang="en-US" sz="3600" dirty="0">
                <a:solidFill>
                  <a:schemeClr val="bg1"/>
                </a:solidFill>
              </a:rPr>
              <a:t>Certification</a:t>
            </a:r>
          </a:p>
        </p:txBody>
      </p:sp>
      <p:sp>
        <p:nvSpPr>
          <p:cNvPr id="6" name="TextBox 5"/>
          <p:cNvSpPr txBox="1"/>
          <p:nvPr/>
        </p:nvSpPr>
        <p:spPr>
          <a:xfrm>
            <a:off x="416837" y="1634172"/>
            <a:ext cx="8355023" cy="4765407"/>
          </a:xfrm>
          <a:prstGeom prst="rect">
            <a:avLst/>
          </a:prstGeom>
          <a:noFill/>
        </p:spPr>
        <p:txBody>
          <a:bodyPr wrap="square" rtlCol="0">
            <a:spAutoFit/>
          </a:bodyPr>
          <a:lstStyle/>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The SFIA Foundation operates two types of accreditation – for individuals and for companies.</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Foundational level</a:t>
            </a:r>
          </a:p>
          <a:p>
            <a:pPr marL="742950" lvl="1" indent="-285750" defTabSz="685800">
              <a:buFont typeface="Arial" panose="020B0604020202020204" pitchFamily="34" charset="0"/>
              <a:buChar char="•"/>
              <a:defRPr/>
            </a:pPr>
            <a:r>
              <a:rPr lang="en-US" sz="1600" dirty="0">
                <a:solidFill>
                  <a:prstClr val="black"/>
                </a:solidFill>
                <a:cs typeface="+mn-cs"/>
              </a:rPr>
              <a:t>Not an accreditation per-se but intended as an early 'stepping-stone' towards accreditation at a higher level or to recognise SFIA awareness within an organisation.</a:t>
            </a:r>
          </a:p>
          <a:p>
            <a:pPr marL="742950" lvl="1" indent="-285750" defTabSz="685800">
              <a:buFont typeface="Arial" panose="020B0604020202020204" pitchFamily="34" charset="0"/>
              <a:buChar char="•"/>
              <a:defRPr/>
            </a:pPr>
            <a:endParaRPr lang="en-US" sz="800" dirty="0">
              <a:solidFill>
                <a:prstClr val="black"/>
              </a:solidFill>
              <a:cs typeface="+mn-cs"/>
            </a:endParaRPr>
          </a:p>
          <a:p>
            <a:pPr marL="214313" indent="-214313" defTabSz="685800">
              <a:lnSpc>
                <a:spcPct val="150000"/>
              </a:lnSpc>
              <a:buFont typeface="Courier New" panose="02070309020205020404" pitchFamily="49" charset="0"/>
              <a:buChar char="o"/>
              <a:defRPr/>
            </a:pPr>
            <a:r>
              <a:rPr lang="en-US" dirty="0">
                <a:solidFill>
                  <a:prstClr val="black"/>
                </a:solidFill>
                <a:cs typeface="+mn-cs"/>
              </a:rPr>
              <a:t>SFIA Accredited Consultants</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Accredited Practitioners</a:t>
            </a:r>
          </a:p>
          <a:p>
            <a:pPr marL="214313" indent="-214313" defTabSz="685800">
              <a:lnSpc>
                <a:spcPct val="150000"/>
              </a:lnSpc>
              <a:buFont typeface="Courier New" panose="02070309020205020404" pitchFamily="49" charset="0"/>
              <a:buChar char="o"/>
              <a:defRPr/>
            </a:pPr>
            <a:r>
              <a:rPr lang="en-US" dirty="0">
                <a:solidFill>
                  <a:prstClr val="black"/>
                </a:solidFill>
                <a:cs typeface="+mn-cs"/>
              </a:rPr>
              <a:t>Coming soon: A scheme for the assessment of an individual's skills profile is being developed and will be published in due course.</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More details on certification can be found here: </a:t>
            </a:r>
            <a:r>
              <a:rPr lang="en-US" sz="1800" dirty="0">
                <a:solidFill>
                  <a:prstClr val="black"/>
                </a:solidFill>
                <a:cs typeface="+mn-cs"/>
                <a:hlinkClick r:id="rId5"/>
              </a:rPr>
              <a:t>https://sfia-online.org/en/get-accredited</a:t>
            </a:r>
            <a:r>
              <a:rPr lang="en-US" sz="1800" dirty="0">
                <a:solidFill>
                  <a:prstClr val="black"/>
                </a:solidFill>
                <a:cs typeface="+mn-cs"/>
              </a:rPr>
              <a:t> </a:t>
            </a:r>
          </a:p>
        </p:txBody>
      </p:sp>
      <p:pic>
        <p:nvPicPr>
          <p:cNvPr id="2" name="Audio 1">
            <a:hlinkClick r:id="" action="ppaction://media"/>
            <a:extLst>
              <a:ext uri="{FF2B5EF4-FFF2-40B4-BE49-F238E27FC236}">
                <a16:creationId xmlns:a16="http://schemas.microsoft.com/office/drawing/2014/main" id="{496D6791-C54D-45AC-93DD-5E82641E65E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156866711"/>
      </p:ext>
    </p:extLst>
  </p:cSld>
  <p:clrMapOvr>
    <a:masterClrMapping/>
  </p:clrMapOvr>
  <p:transition advTm="2894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32028" y="242425"/>
            <a:ext cx="311973" cy="284698"/>
          </a:xfrm>
        </p:spPr>
        <p:txBody>
          <a:bodyPr/>
          <a:lstStyle/>
          <a:p>
            <a:pPr algn="ctr">
              <a:defRPr/>
            </a:pPr>
            <a:fld id="{02AEB0F0-5540-4FE2-9628-2CB6653FEAB5}" type="slidenum">
              <a:rPr lang="en-US" sz="900" smtClean="0">
                <a:solidFill>
                  <a:schemeClr val="bg1"/>
                </a:solidFill>
              </a:rPr>
              <a:pPr algn="ctr">
                <a:defRPr/>
              </a:pPr>
              <a:t>12</a:t>
            </a:fld>
            <a:endParaRPr lang="en-US" sz="900" dirty="0">
              <a:solidFill>
                <a:schemeClr val="bg1"/>
              </a:solidFill>
            </a:endParaRPr>
          </a:p>
        </p:txBody>
      </p:sp>
      <p:pic>
        <p:nvPicPr>
          <p:cNvPr id="2" name="Picture 1"/>
          <p:cNvPicPr>
            <a:picLocks noChangeAspect="1"/>
          </p:cNvPicPr>
          <p:nvPr/>
        </p:nvPicPr>
        <p:blipFill>
          <a:blip r:embed="rId5"/>
          <a:stretch>
            <a:fillRect/>
          </a:stretch>
        </p:blipFill>
        <p:spPr>
          <a:xfrm>
            <a:off x="2200635" y="2459536"/>
            <a:ext cx="4761389" cy="3151905"/>
          </a:xfrm>
          <a:prstGeom prst="rect">
            <a:avLst/>
          </a:prstGeom>
          <a:ln>
            <a:noFill/>
          </a:ln>
          <a:effectLst>
            <a:outerShdw blurRad="292100" dist="139700" dir="2700000" algn="tl" rotWithShape="0">
              <a:srgbClr val="333333">
                <a:alpha val="65000"/>
              </a:srgbClr>
            </a:outerShdw>
          </a:effectLst>
        </p:spPr>
      </p:pic>
      <p:pic>
        <p:nvPicPr>
          <p:cNvPr id="4" name="Audio 3">
            <a:hlinkClick r:id="" action="ppaction://media"/>
            <a:extLst>
              <a:ext uri="{FF2B5EF4-FFF2-40B4-BE49-F238E27FC236}">
                <a16:creationId xmlns:a16="http://schemas.microsoft.com/office/drawing/2014/main" id="{EA509780-26EC-4039-999D-967F144B39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988215066"/>
      </p:ext>
    </p:extLst>
  </p:cSld>
  <p:clrMapOvr>
    <a:masterClrMapping/>
  </p:clrMapOvr>
  <p:transition advTm="2371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24558" y="275207"/>
            <a:ext cx="328774" cy="247831"/>
          </a:xfrm>
        </p:spPr>
        <p:txBody>
          <a:bodyPr/>
          <a:lstStyle/>
          <a:p>
            <a:pPr algn="ctr">
              <a:defRPr/>
            </a:pPr>
            <a:fld id="{02AEB0F0-5540-4FE2-9628-2CB6653FEAB5}" type="slidenum">
              <a:rPr lang="en-US" sz="900" smtClean="0">
                <a:solidFill>
                  <a:schemeClr val="bg1"/>
                </a:solidFill>
              </a:rPr>
              <a:pPr algn="ctr">
                <a:defRPr/>
              </a:pPr>
              <a:t>13</a:t>
            </a:fld>
            <a:endParaRPr lang="en-US" sz="900" dirty="0">
              <a:solidFill>
                <a:schemeClr val="bg1"/>
              </a:solidFill>
            </a:endParaRPr>
          </a:p>
        </p:txBody>
      </p:sp>
      <p:sp>
        <p:nvSpPr>
          <p:cNvPr id="8" name="TextBox 7"/>
          <p:cNvSpPr txBox="1"/>
          <p:nvPr/>
        </p:nvSpPr>
        <p:spPr>
          <a:xfrm>
            <a:off x="291002" y="345314"/>
            <a:ext cx="5979387" cy="646331"/>
          </a:xfrm>
          <a:prstGeom prst="rect">
            <a:avLst/>
          </a:prstGeom>
          <a:noFill/>
        </p:spPr>
        <p:txBody>
          <a:bodyPr wrap="square" rtlCol="0">
            <a:spAutoFit/>
          </a:bodyPr>
          <a:lstStyle/>
          <a:p>
            <a:r>
              <a:rPr lang="en-US" sz="3600" dirty="0">
                <a:solidFill>
                  <a:schemeClr val="bg1"/>
                </a:solidFill>
              </a:rPr>
              <a:t>What is SFIA?</a:t>
            </a:r>
          </a:p>
        </p:txBody>
      </p:sp>
      <p:pic>
        <p:nvPicPr>
          <p:cNvPr id="7" name="Picture 6">
            <a:extLst>
              <a:ext uri="{FF2B5EF4-FFF2-40B4-BE49-F238E27FC236}">
                <a16:creationId xmlns:a16="http://schemas.microsoft.com/office/drawing/2014/main" id="{0142DC19-241C-4F99-A3FC-9A9A2D633196}"/>
              </a:ext>
            </a:extLst>
          </p:cNvPr>
          <p:cNvPicPr>
            <a:picLocks noChangeAspect="1"/>
          </p:cNvPicPr>
          <p:nvPr/>
        </p:nvPicPr>
        <p:blipFill>
          <a:blip r:embed="rId3"/>
          <a:stretch>
            <a:fillRect/>
          </a:stretch>
        </p:blipFill>
        <p:spPr>
          <a:xfrm>
            <a:off x="0" y="2106582"/>
            <a:ext cx="9134475" cy="3686175"/>
          </a:xfrm>
          <a:prstGeom prst="rect">
            <a:avLst/>
          </a:prstGeom>
        </p:spPr>
      </p:pic>
    </p:spTree>
    <p:extLst>
      <p:ext uri="{BB962C8B-B14F-4D97-AF65-F5344CB8AC3E}">
        <p14:creationId xmlns:p14="http://schemas.microsoft.com/office/powerpoint/2010/main" val="315384645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04542" y="261252"/>
            <a:ext cx="356617" cy="259955"/>
          </a:xfrm>
        </p:spPr>
        <p:txBody>
          <a:bodyPr/>
          <a:lstStyle/>
          <a:p>
            <a:pPr algn="ctr">
              <a:defRPr/>
            </a:pPr>
            <a:fld id="{02AEB0F0-5540-4FE2-9628-2CB6653FEAB5}" type="slidenum">
              <a:rPr lang="en-US" sz="900" smtClean="0">
                <a:solidFill>
                  <a:schemeClr val="bg1"/>
                </a:solidFill>
              </a:rPr>
              <a:pPr algn="ctr">
                <a:defRPr/>
              </a:pPr>
              <a:t>14</a:t>
            </a:fld>
            <a:endParaRPr lang="en-US" sz="900" dirty="0">
              <a:solidFill>
                <a:schemeClr val="bg1"/>
              </a:solidFill>
            </a:endParaRPr>
          </a:p>
        </p:txBody>
      </p:sp>
      <p:sp>
        <p:nvSpPr>
          <p:cNvPr id="8" name="TextBox 7"/>
          <p:cNvSpPr txBox="1"/>
          <p:nvPr/>
        </p:nvSpPr>
        <p:spPr>
          <a:xfrm>
            <a:off x="318994" y="161131"/>
            <a:ext cx="6849902" cy="1200329"/>
          </a:xfrm>
          <a:prstGeom prst="rect">
            <a:avLst/>
          </a:prstGeom>
          <a:noFill/>
        </p:spPr>
        <p:txBody>
          <a:bodyPr wrap="square" rtlCol="0">
            <a:spAutoFit/>
          </a:bodyPr>
          <a:lstStyle/>
          <a:p>
            <a:r>
              <a:rPr lang="en-US" sz="3600" dirty="0">
                <a:solidFill>
                  <a:schemeClr val="bg1"/>
                </a:solidFill>
              </a:rPr>
              <a:t>Have we achieved our Objectives</a:t>
            </a:r>
          </a:p>
        </p:txBody>
      </p:sp>
      <p:pic>
        <p:nvPicPr>
          <p:cNvPr id="6" name="Picture 5"/>
          <p:cNvPicPr>
            <a:picLocks noChangeAspect="1"/>
          </p:cNvPicPr>
          <p:nvPr/>
        </p:nvPicPr>
        <p:blipFill>
          <a:blip r:embed="rId3"/>
          <a:stretch>
            <a:fillRect/>
          </a:stretch>
        </p:blipFill>
        <p:spPr>
          <a:xfrm>
            <a:off x="7767751" y="5496886"/>
            <a:ext cx="1139533" cy="1139533"/>
          </a:xfrm>
          <a:prstGeom prst="rect">
            <a:avLst/>
          </a:prstGeom>
        </p:spPr>
      </p:pic>
      <p:sp>
        <p:nvSpPr>
          <p:cNvPr id="7" name="TextBox 6"/>
          <p:cNvSpPr txBox="1"/>
          <p:nvPr/>
        </p:nvSpPr>
        <p:spPr>
          <a:xfrm>
            <a:off x="371060" y="1569731"/>
            <a:ext cx="8611790" cy="5027017"/>
          </a:xfrm>
          <a:prstGeom prst="rect">
            <a:avLst/>
          </a:prstGeom>
          <a:noFill/>
        </p:spPr>
        <p:txBody>
          <a:bodyPr wrap="square" rtlCol="0">
            <a:spAutoFit/>
          </a:bodyPr>
          <a:lstStyle/>
          <a:p>
            <a:pPr marL="342900" indent="-342900">
              <a:lnSpc>
                <a:spcPct val="150000"/>
              </a:lnSpc>
              <a:buClr>
                <a:srgbClr val="FF0000"/>
              </a:buClr>
              <a:buFont typeface="Wingdings" panose="05000000000000000000" pitchFamily="2" charset="2"/>
              <a:buChar char="ü"/>
            </a:pPr>
            <a:r>
              <a:rPr lang="en-US" dirty="0">
                <a:latin typeface="Arial"/>
                <a:cs typeface="Arial"/>
              </a:rPr>
              <a:t>Introduced the concept of the Skills Framework for the Information Age (SFIA)</a:t>
            </a:r>
          </a:p>
          <a:p>
            <a:pPr marL="342900" indent="-342900">
              <a:lnSpc>
                <a:spcPct val="150000"/>
              </a:lnSpc>
              <a:buClr>
                <a:srgbClr val="FF0000"/>
              </a:buClr>
              <a:buFont typeface="Wingdings" panose="05000000000000000000" pitchFamily="2" charset="2"/>
              <a:buChar char="ü"/>
            </a:pPr>
            <a:r>
              <a:rPr lang="en-US" dirty="0">
                <a:latin typeface="Arial"/>
                <a:cs typeface="Arial"/>
              </a:rPr>
              <a:t>Briefly discussed skills framework and transferable skills</a:t>
            </a:r>
          </a:p>
          <a:p>
            <a:pPr marL="342900" indent="-342900">
              <a:lnSpc>
                <a:spcPct val="150000"/>
              </a:lnSpc>
              <a:buClr>
                <a:srgbClr val="FF0000"/>
              </a:buClr>
              <a:buFont typeface="Wingdings" panose="05000000000000000000" pitchFamily="2" charset="2"/>
              <a:buChar char="ü"/>
            </a:pPr>
            <a:r>
              <a:rPr lang="en-US" dirty="0">
                <a:latin typeface="Arial"/>
                <a:cs typeface="Arial"/>
              </a:rPr>
              <a:t>Described the process of governing of SFIA and the current version and highlight an issue with backwards compatibility</a:t>
            </a:r>
          </a:p>
          <a:p>
            <a:pPr marL="342900" indent="-342900">
              <a:lnSpc>
                <a:spcPct val="150000"/>
              </a:lnSpc>
              <a:buClr>
                <a:srgbClr val="FF0000"/>
              </a:buClr>
              <a:buFont typeface="Wingdings" panose="05000000000000000000" pitchFamily="2" charset="2"/>
              <a:buChar char="ü"/>
            </a:pPr>
            <a:r>
              <a:rPr lang="en-US" dirty="0">
                <a:latin typeface="Arial"/>
                <a:cs typeface="Arial"/>
              </a:rPr>
              <a:t>Summarised the key characteristics of SFIA</a:t>
            </a:r>
          </a:p>
          <a:p>
            <a:pPr marL="342900" indent="-342900">
              <a:lnSpc>
                <a:spcPct val="150000"/>
              </a:lnSpc>
              <a:buClr>
                <a:srgbClr val="FF0000"/>
              </a:buClr>
              <a:buFont typeface="Wingdings" panose="05000000000000000000" pitchFamily="2" charset="2"/>
              <a:buChar char="ü"/>
            </a:pPr>
            <a:r>
              <a:rPr lang="en-US" dirty="0">
                <a:latin typeface="Arial"/>
                <a:cs typeface="Arial"/>
              </a:rPr>
              <a:t>Identified some of the common key skill views of SFIA</a:t>
            </a:r>
          </a:p>
          <a:p>
            <a:pPr marL="342900" indent="-342900">
              <a:lnSpc>
                <a:spcPct val="150000"/>
              </a:lnSpc>
              <a:buClr>
                <a:srgbClr val="FF0000"/>
              </a:buClr>
              <a:buFont typeface="Wingdings" panose="05000000000000000000" pitchFamily="2" charset="2"/>
              <a:buChar char="ü"/>
            </a:pPr>
            <a:r>
              <a:rPr lang="en-US" dirty="0">
                <a:latin typeface="Arial"/>
                <a:cs typeface="Arial"/>
              </a:rPr>
              <a:t>Described the relationship between Professional &amp; Organisational Roles &amp; Levels of Responsibility</a:t>
            </a:r>
          </a:p>
          <a:p>
            <a:pPr marL="342900" indent="-342900">
              <a:lnSpc>
                <a:spcPct val="150000"/>
              </a:lnSpc>
              <a:buClr>
                <a:srgbClr val="FF0000"/>
              </a:buClr>
              <a:buFont typeface="Wingdings" panose="05000000000000000000" pitchFamily="2" charset="2"/>
              <a:buChar char="ü"/>
            </a:pPr>
            <a:r>
              <a:rPr lang="en-US" dirty="0">
                <a:latin typeface="Arial"/>
                <a:cs typeface="Arial"/>
              </a:rPr>
              <a:t>Discussed how experience is at the core/heart of SFIA</a:t>
            </a:r>
          </a:p>
          <a:p>
            <a:pPr marL="342900" indent="-342900">
              <a:lnSpc>
                <a:spcPct val="150000"/>
              </a:lnSpc>
              <a:buClr>
                <a:srgbClr val="FF0000"/>
              </a:buClr>
              <a:buFont typeface="Wingdings" panose="05000000000000000000" pitchFamily="2" charset="2"/>
              <a:buChar char="ü"/>
            </a:pPr>
            <a:r>
              <a:rPr lang="en-US" dirty="0">
                <a:latin typeface="Arial"/>
                <a:cs typeface="Arial"/>
              </a:rPr>
              <a:t>Briefly looked at the 70-20-10 Model for Learning in the Workplace</a:t>
            </a:r>
          </a:p>
          <a:p>
            <a:pPr marL="342900" indent="-342900">
              <a:lnSpc>
                <a:spcPct val="150000"/>
              </a:lnSpc>
              <a:buClr>
                <a:srgbClr val="FF0000"/>
              </a:buClr>
              <a:buFont typeface="Wingdings" panose="05000000000000000000" pitchFamily="2" charset="2"/>
              <a:buChar char="ü"/>
            </a:pPr>
            <a:r>
              <a:rPr lang="en-US" dirty="0">
                <a:latin typeface="Arial"/>
                <a:cs typeface="Arial"/>
              </a:rPr>
              <a:t>Provided an opportunity for a 1-Minute Paper</a:t>
            </a:r>
          </a:p>
          <a:p>
            <a:pPr marL="342900" indent="-342900">
              <a:lnSpc>
                <a:spcPct val="150000"/>
              </a:lnSpc>
              <a:buClr>
                <a:srgbClr val="FF0000"/>
              </a:buClr>
              <a:buFont typeface="Wingdings" panose="05000000000000000000" pitchFamily="2" charset="2"/>
              <a:buChar char="ü"/>
            </a:pPr>
            <a:r>
              <a:rPr lang="en-US" dirty="0">
                <a:latin typeface="Arial"/>
                <a:cs typeface="Arial"/>
              </a:rPr>
              <a:t>Identified areas for further exploration in your own time</a:t>
            </a:r>
          </a:p>
        </p:txBody>
      </p:sp>
    </p:spTree>
    <p:extLst>
      <p:ext uri="{BB962C8B-B14F-4D97-AF65-F5344CB8AC3E}">
        <p14:creationId xmlns:p14="http://schemas.microsoft.com/office/powerpoint/2010/main" val="1670794592"/>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04542" y="261252"/>
            <a:ext cx="356617" cy="259955"/>
          </a:xfrm>
        </p:spPr>
        <p:txBody>
          <a:bodyPr/>
          <a:lstStyle/>
          <a:p>
            <a:pPr algn="ctr">
              <a:defRPr/>
            </a:pPr>
            <a:fld id="{02AEB0F0-5540-4FE2-9628-2CB6653FEAB5}" type="slidenum">
              <a:rPr lang="en-US" sz="900" smtClean="0">
                <a:solidFill>
                  <a:schemeClr val="bg1"/>
                </a:solidFill>
              </a:rPr>
              <a:pPr algn="ctr">
                <a:defRPr/>
              </a:pPr>
              <a:t>15</a:t>
            </a:fld>
            <a:endParaRPr lang="en-US" sz="900" dirty="0">
              <a:solidFill>
                <a:schemeClr val="bg1"/>
              </a:solidFill>
            </a:endParaRPr>
          </a:p>
        </p:txBody>
      </p:sp>
      <p:sp>
        <p:nvSpPr>
          <p:cNvPr id="8" name="TextBox 7"/>
          <p:cNvSpPr txBox="1"/>
          <p:nvPr/>
        </p:nvSpPr>
        <p:spPr>
          <a:xfrm>
            <a:off x="318994" y="472454"/>
            <a:ext cx="6849902" cy="646331"/>
          </a:xfrm>
          <a:prstGeom prst="rect">
            <a:avLst/>
          </a:prstGeom>
          <a:noFill/>
        </p:spPr>
        <p:txBody>
          <a:bodyPr wrap="square" rtlCol="0">
            <a:spAutoFit/>
          </a:bodyPr>
          <a:lstStyle/>
          <a:p>
            <a:r>
              <a:rPr lang="en-US" sz="3600" dirty="0">
                <a:solidFill>
                  <a:schemeClr val="bg1"/>
                </a:solidFill>
              </a:rPr>
              <a:t>References</a:t>
            </a:r>
          </a:p>
        </p:txBody>
      </p:sp>
      <p:sp>
        <p:nvSpPr>
          <p:cNvPr id="7" name="TextBox 6"/>
          <p:cNvSpPr txBox="1"/>
          <p:nvPr/>
        </p:nvSpPr>
        <p:spPr>
          <a:xfrm>
            <a:off x="416837" y="1716364"/>
            <a:ext cx="8611790" cy="3739998"/>
          </a:xfrm>
          <a:prstGeom prst="rect">
            <a:avLst/>
          </a:prstGeom>
          <a:noFill/>
        </p:spPr>
        <p:txBody>
          <a:bodyPr wrap="square" rtlCol="0">
            <a:spAutoFit/>
          </a:bodyPr>
          <a:lstStyle/>
          <a:p>
            <a:pPr>
              <a:lnSpc>
                <a:spcPct val="150000"/>
              </a:lnSpc>
              <a:buClr>
                <a:srgbClr val="FF0000"/>
              </a:buClr>
            </a:pPr>
            <a:r>
              <a:rPr lang="en-US" sz="1600" dirty="0">
                <a:latin typeface="Arial"/>
                <a:cs typeface="Arial"/>
              </a:rPr>
              <a:t>Andrews, J &amp; Higson, H 2008, Graduate employability, “soft skills” versus “hard”</a:t>
            </a:r>
          </a:p>
          <a:p>
            <a:pPr>
              <a:lnSpc>
                <a:spcPct val="150000"/>
              </a:lnSpc>
              <a:buClr>
                <a:srgbClr val="FF0000"/>
              </a:buClr>
            </a:pPr>
            <a:r>
              <a:rPr lang="en-US" sz="1600" dirty="0">
                <a:latin typeface="Arial"/>
                <a:cs typeface="Arial"/>
              </a:rPr>
              <a:t>business knowledge: A European study, </a:t>
            </a:r>
            <a:r>
              <a:rPr lang="en-US" sz="1600" i="1" dirty="0">
                <a:latin typeface="Arial"/>
                <a:cs typeface="Arial"/>
              </a:rPr>
              <a:t>Higher Education in Europe</a:t>
            </a:r>
            <a:r>
              <a:rPr lang="en-US" sz="1600" dirty="0">
                <a:latin typeface="Arial"/>
                <a:cs typeface="Arial"/>
              </a:rPr>
              <a:t>, 33(4), pp. 411–422.</a:t>
            </a:r>
          </a:p>
          <a:p>
            <a:pPr>
              <a:lnSpc>
                <a:spcPct val="150000"/>
              </a:lnSpc>
              <a:buClr>
                <a:srgbClr val="FF0000"/>
              </a:buClr>
            </a:pPr>
            <a:r>
              <a:rPr lang="en-US" sz="1600" dirty="0">
                <a:latin typeface="Arial"/>
                <a:cs typeface="Arial"/>
              </a:rPr>
              <a:t>Brown, J 2020, An examination of the Skills Framework for the Information Age (SFIA)</a:t>
            </a:r>
          </a:p>
          <a:p>
            <a:pPr>
              <a:lnSpc>
                <a:spcPct val="150000"/>
              </a:lnSpc>
              <a:buClr>
                <a:srgbClr val="FF0000"/>
              </a:buClr>
            </a:pPr>
            <a:r>
              <a:rPr lang="en-US" sz="1600" dirty="0">
                <a:latin typeface="Arial"/>
                <a:cs typeface="Arial"/>
              </a:rPr>
              <a:t>version 7, International Journal of Information Management, 51, pp. </a:t>
            </a:r>
          </a:p>
          <a:p>
            <a:pPr>
              <a:lnSpc>
                <a:spcPct val="150000"/>
              </a:lnSpc>
              <a:buClr>
                <a:srgbClr val="FF0000"/>
              </a:buClr>
            </a:pPr>
            <a:r>
              <a:rPr lang="en-US" sz="1600" dirty="0">
                <a:latin typeface="Arial"/>
                <a:cs typeface="Arial"/>
              </a:rPr>
              <a:t>Eisner, S 2010, Grave new world? Workplace skills for today’s college graduates,</a:t>
            </a:r>
          </a:p>
          <a:p>
            <a:pPr>
              <a:lnSpc>
                <a:spcPct val="150000"/>
              </a:lnSpc>
              <a:buClr>
                <a:srgbClr val="FF0000"/>
              </a:buClr>
            </a:pPr>
            <a:r>
              <a:rPr lang="en-US" sz="1600" i="1" dirty="0">
                <a:latin typeface="Arial"/>
                <a:cs typeface="Arial"/>
              </a:rPr>
              <a:t>American Journal of Business Education</a:t>
            </a:r>
            <a:r>
              <a:rPr lang="en-US" sz="1600" dirty="0">
                <a:latin typeface="Arial"/>
                <a:cs typeface="Arial"/>
              </a:rPr>
              <a:t>, 3(9), pp. 27–50.</a:t>
            </a:r>
          </a:p>
          <a:p>
            <a:pPr>
              <a:lnSpc>
                <a:spcPct val="150000"/>
              </a:lnSpc>
              <a:buClr>
                <a:srgbClr val="FF0000"/>
              </a:buClr>
            </a:pPr>
            <a:r>
              <a:rPr lang="en-US" sz="1600" dirty="0">
                <a:latin typeface="Arial"/>
                <a:cs typeface="Arial"/>
              </a:rPr>
              <a:t>Raybould, J &amp; Sheedy, V 2005, Are graduates equipped with the right skills in the</a:t>
            </a:r>
          </a:p>
          <a:p>
            <a:pPr>
              <a:lnSpc>
                <a:spcPct val="150000"/>
              </a:lnSpc>
              <a:buClr>
                <a:srgbClr val="FF0000"/>
              </a:buClr>
            </a:pPr>
            <a:r>
              <a:rPr lang="en-US" sz="1600" dirty="0">
                <a:latin typeface="Arial"/>
                <a:cs typeface="Arial"/>
              </a:rPr>
              <a:t>employability stakes? </a:t>
            </a:r>
            <a:r>
              <a:rPr lang="en-US" sz="1600" i="1" dirty="0">
                <a:latin typeface="Arial"/>
                <a:cs typeface="Arial"/>
              </a:rPr>
              <a:t>Industrial and commercial training</a:t>
            </a:r>
            <a:r>
              <a:rPr lang="en-US" sz="1600" dirty="0">
                <a:latin typeface="Arial"/>
                <a:cs typeface="Arial"/>
              </a:rPr>
              <a:t>, 37(5), pp. 259–263</a:t>
            </a:r>
          </a:p>
          <a:p>
            <a:pPr>
              <a:lnSpc>
                <a:spcPct val="150000"/>
              </a:lnSpc>
              <a:buClr>
                <a:srgbClr val="FF0000"/>
              </a:buClr>
            </a:pPr>
            <a:r>
              <a:rPr lang="en-US" sz="1600" dirty="0">
                <a:latin typeface="Arial"/>
                <a:cs typeface="Arial"/>
              </a:rPr>
              <a:t>Robles, M 2012, Executive perceptions of the top 10 soft skills needed in today’s workplace. </a:t>
            </a:r>
            <a:r>
              <a:rPr lang="en-US" sz="1600" i="1" dirty="0">
                <a:latin typeface="Arial"/>
                <a:cs typeface="Arial"/>
              </a:rPr>
              <a:t>Business Communication Quarterly</a:t>
            </a:r>
            <a:r>
              <a:rPr lang="en-US" sz="1600" dirty="0">
                <a:latin typeface="Arial"/>
                <a:cs typeface="Arial"/>
              </a:rPr>
              <a:t>, 75(4), pp. 453–465.</a:t>
            </a:r>
            <a:endParaRPr lang="en-AU" sz="1600" dirty="0">
              <a:latin typeface="Arial"/>
              <a:cs typeface="Arial"/>
            </a:endParaRPr>
          </a:p>
        </p:txBody>
      </p:sp>
    </p:spTree>
    <p:extLst>
      <p:ext uri="{BB962C8B-B14F-4D97-AF65-F5344CB8AC3E}">
        <p14:creationId xmlns:p14="http://schemas.microsoft.com/office/powerpoint/2010/main" val="424262826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algn="ctr">
              <a:defRPr/>
            </a:pPr>
            <a:fld id="{02AEB0F0-5540-4FE2-9628-2CB6653FEAB5}" type="slidenum">
              <a:rPr lang="en-US" sz="900" smtClean="0">
                <a:solidFill>
                  <a:schemeClr val="bg1"/>
                </a:solidFill>
              </a:rPr>
              <a:pPr algn="ctr">
                <a:defRPr/>
              </a:pPr>
              <a:t>2</a:t>
            </a:fld>
            <a:endParaRPr lang="en-US" sz="900" dirty="0">
              <a:solidFill>
                <a:schemeClr val="bg1"/>
              </a:solidFill>
            </a:endParaRPr>
          </a:p>
        </p:txBody>
      </p:sp>
      <p:sp>
        <p:nvSpPr>
          <p:cNvPr id="5" name="TextBox 4"/>
          <p:cNvSpPr txBox="1"/>
          <p:nvPr/>
        </p:nvSpPr>
        <p:spPr>
          <a:xfrm>
            <a:off x="390018" y="1524010"/>
            <a:ext cx="8611790" cy="5027017"/>
          </a:xfrm>
          <a:prstGeom prst="rect">
            <a:avLst/>
          </a:prstGeom>
          <a:noFill/>
        </p:spPr>
        <p:txBody>
          <a:bodyPr wrap="square" rtlCol="0">
            <a:spAutoFit/>
          </a:bodyPr>
          <a:lstStyle/>
          <a:p>
            <a:pPr marL="342900" indent="-342900">
              <a:lnSpc>
                <a:spcPct val="150000"/>
              </a:lnSpc>
              <a:buFont typeface="+mj-lt"/>
              <a:buAutoNum type="arabicPeriod"/>
            </a:pPr>
            <a:r>
              <a:rPr lang="en-AU" dirty="0">
                <a:latin typeface="Arial"/>
                <a:cs typeface="Arial"/>
              </a:rPr>
              <a:t>Introduce the concept of the Skills Framework for the Information Age (SFIA)</a:t>
            </a:r>
          </a:p>
          <a:p>
            <a:pPr marL="342900" indent="-342900">
              <a:lnSpc>
                <a:spcPct val="150000"/>
              </a:lnSpc>
              <a:buFont typeface="+mj-lt"/>
              <a:buAutoNum type="arabicPeriod"/>
            </a:pPr>
            <a:r>
              <a:rPr lang="en-AU" dirty="0">
                <a:latin typeface="Arial"/>
                <a:cs typeface="Arial"/>
              </a:rPr>
              <a:t>Briefly discuss skills framework and transferable skills</a:t>
            </a:r>
          </a:p>
          <a:p>
            <a:pPr marL="342900" indent="-342900">
              <a:lnSpc>
                <a:spcPct val="150000"/>
              </a:lnSpc>
              <a:buFont typeface="+mj-lt"/>
              <a:buAutoNum type="arabicPeriod"/>
            </a:pPr>
            <a:r>
              <a:rPr lang="en-AU" dirty="0">
                <a:latin typeface="Arial"/>
                <a:cs typeface="Arial"/>
              </a:rPr>
              <a:t>Describe the process of governing of SFIA and the current version and highlight an issue with backwards compatibility</a:t>
            </a:r>
          </a:p>
          <a:p>
            <a:pPr marL="342900" indent="-342900">
              <a:lnSpc>
                <a:spcPct val="150000"/>
              </a:lnSpc>
              <a:buFont typeface="+mj-lt"/>
              <a:buAutoNum type="arabicPeriod"/>
            </a:pPr>
            <a:r>
              <a:rPr lang="en-AU" dirty="0">
                <a:latin typeface="Arial"/>
                <a:cs typeface="Arial"/>
              </a:rPr>
              <a:t>Summarise the key characteristics of SFIA</a:t>
            </a:r>
          </a:p>
          <a:p>
            <a:pPr marL="342900" indent="-342900">
              <a:lnSpc>
                <a:spcPct val="150000"/>
              </a:lnSpc>
              <a:buFont typeface="+mj-lt"/>
              <a:buAutoNum type="arabicPeriod"/>
            </a:pPr>
            <a:r>
              <a:rPr lang="en-AU" dirty="0">
                <a:latin typeface="Arial"/>
                <a:cs typeface="Arial"/>
              </a:rPr>
              <a:t>Identify some of the common key skill views of SFIA</a:t>
            </a:r>
          </a:p>
          <a:p>
            <a:pPr marL="342900" indent="-342900">
              <a:lnSpc>
                <a:spcPct val="150000"/>
              </a:lnSpc>
              <a:buFont typeface="+mj-lt"/>
              <a:buAutoNum type="arabicPeriod"/>
            </a:pPr>
            <a:r>
              <a:rPr lang="en-AU" dirty="0">
                <a:latin typeface="Arial"/>
                <a:cs typeface="Arial"/>
              </a:rPr>
              <a:t>Describe the relationship between Professional &amp; Organisational Roles &amp; Levels of Responsibility</a:t>
            </a:r>
          </a:p>
          <a:p>
            <a:pPr marL="342900" indent="-342900">
              <a:lnSpc>
                <a:spcPct val="150000"/>
              </a:lnSpc>
              <a:buFont typeface="+mj-lt"/>
              <a:buAutoNum type="arabicPeriod"/>
            </a:pPr>
            <a:r>
              <a:rPr lang="en-AU" dirty="0">
                <a:latin typeface="Arial"/>
                <a:cs typeface="Arial"/>
              </a:rPr>
              <a:t> Discuss how experience is at the core/heart of SFIA</a:t>
            </a:r>
          </a:p>
          <a:p>
            <a:pPr marL="342900" indent="-342900">
              <a:lnSpc>
                <a:spcPct val="150000"/>
              </a:lnSpc>
              <a:buFont typeface="+mj-lt"/>
              <a:buAutoNum type="arabicPeriod"/>
            </a:pPr>
            <a:r>
              <a:rPr lang="en-US" dirty="0">
                <a:latin typeface="Arial"/>
                <a:cs typeface="Arial"/>
              </a:rPr>
              <a:t>Briefly look at the 70-20-10 Model for Learning in the Workplace</a:t>
            </a:r>
          </a:p>
          <a:p>
            <a:pPr marL="342900" indent="-342900">
              <a:lnSpc>
                <a:spcPct val="150000"/>
              </a:lnSpc>
              <a:buFont typeface="+mj-lt"/>
              <a:buAutoNum type="arabicPeriod"/>
            </a:pPr>
            <a:r>
              <a:rPr lang="en-US" dirty="0">
                <a:latin typeface="Arial"/>
                <a:cs typeface="Arial"/>
              </a:rPr>
              <a:t>Provide an opportunity for a 1-Minute Paper</a:t>
            </a:r>
            <a:endParaRPr lang="en-AU" dirty="0">
              <a:latin typeface="Arial"/>
              <a:cs typeface="Arial"/>
            </a:endParaRPr>
          </a:p>
          <a:p>
            <a:pPr marL="342900" indent="-342900">
              <a:lnSpc>
                <a:spcPct val="150000"/>
              </a:lnSpc>
              <a:buFont typeface="+mj-lt"/>
              <a:buAutoNum type="arabicPeriod"/>
            </a:pPr>
            <a:r>
              <a:rPr lang="en-AU" dirty="0">
                <a:latin typeface="Arial"/>
                <a:cs typeface="Arial"/>
              </a:rPr>
              <a:t>Identify areas for further exploration in your own time</a:t>
            </a:r>
          </a:p>
        </p:txBody>
      </p:sp>
      <p:sp>
        <p:nvSpPr>
          <p:cNvPr id="8" name="TextBox 7"/>
          <p:cNvSpPr txBox="1"/>
          <p:nvPr/>
        </p:nvSpPr>
        <p:spPr>
          <a:xfrm>
            <a:off x="325859" y="341952"/>
            <a:ext cx="5416884" cy="646331"/>
          </a:xfrm>
          <a:prstGeom prst="rect">
            <a:avLst/>
          </a:prstGeom>
          <a:noFill/>
        </p:spPr>
        <p:txBody>
          <a:bodyPr wrap="square" rtlCol="0">
            <a:spAutoFit/>
          </a:bodyPr>
          <a:lstStyle/>
          <a:p>
            <a:r>
              <a:rPr lang="en-US" sz="3600" dirty="0">
                <a:solidFill>
                  <a:schemeClr val="bg1"/>
                </a:solidFill>
              </a:rPr>
              <a:t>Objectives</a:t>
            </a:r>
          </a:p>
        </p:txBody>
      </p:sp>
      <p:pic>
        <p:nvPicPr>
          <p:cNvPr id="2" name="Audio 1">
            <a:hlinkClick r:id="" action="ppaction://media"/>
            <a:extLst>
              <a:ext uri="{FF2B5EF4-FFF2-40B4-BE49-F238E27FC236}">
                <a16:creationId xmlns:a16="http://schemas.microsoft.com/office/drawing/2014/main" id="{7FBC05A3-3568-4112-9827-D1CCD125F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192213754"/>
      </p:ext>
    </p:extLst>
  </p:cSld>
  <p:clrMapOvr>
    <a:masterClrMapping/>
  </p:clrMapOvr>
  <p:transition advTm="69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algn="ctr">
              <a:defRPr/>
            </a:pPr>
            <a:fld id="{02AEB0F0-5540-4FE2-9628-2CB6653FEAB5}" type="slidenum">
              <a:rPr lang="en-US" sz="900" smtClean="0">
                <a:solidFill>
                  <a:schemeClr val="bg1"/>
                </a:solidFill>
              </a:rPr>
              <a:pPr algn="ctr">
                <a:defRPr/>
              </a:pPr>
              <a:t>3</a:t>
            </a:fld>
            <a:endParaRPr lang="en-US" sz="900" dirty="0">
              <a:solidFill>
                <a:schemeClr val="bg1"/>
              </a:solidFill>
            </a:endParaRPr>
          </a:p>
        </p:txBody>
      </p:sp>
      <p:sp>
        <p:nvSpPr>
          <p:cNvPr id="8" name="TextBox 7"/>
          <p:cNvSpPr txBox="1"/>
          <p:nvPr/>
        </p:nvSpPr>
        <p:spPr>
          <a:xfrm>
            <a:off x="325858" y="341952"/>
            <a:ext cx="6168247" cy="646331"/>
          </a:xfrm>
          <a:prstGeom prst="rect">
            <a:avLst/>
          </a:prstGeom>
          <a:noFill/>
        </p:spPr>
        <p:txBody>
          <a:bodyPr wrap="square" rtlCol="0">
            <a:spAutoFit/>
          </a:bodyPr>
          <a:lstStyle/>
          <a:p>
            <a:r>
              <a:rPr lang="en-US" sz="3600" dirty="0">
                <a:solidFill>
                  <a:schemeClr val="bg1"/>
                </a:solidFill>
              </a:rPr>
              <a:t>ULOs focused on this week</a:t>
            </a:r>
          </a:p>
        </p:txBody>
      </p:sp>
      <p:sp>
        <p:nvSpPr>
          <p:cNvPr id="6" name="TextBox 5"/>
          <p:cNvSpPr txBox="1"/>
          <p:nvPr/>
        </p:nvSpPr>
        <p:spPr>
          <a:xfrm>
            <a:off x="416837" y="1634172"/>
            <a:ext cx="8355023" cy="3786165"/>
          </a:xfrm>
          <a:prstGeom prst="rect">
            <a:avLst/>
          </a:prstGeom>
          <a:noFill/>
        </p:spPr>
        <p:txBody>
          <a:bodyPr wrap="square" rtlCol="0">
            <a:spAutoFit/>
          </a:bodyPr>
          <a:lstStyle/>
          <a:p>
            <a:pPr>
              <a:lnSpc>
                <a:spcPct val="150000"/>
              </a:lnSpc>
            </a:pPr>
            <a:r>
              <a:rPr lang="en-AU" dirty="0">
                <a:latin typeface="Arial"/>
                <a:cs typeface="Arial"/>
              </a:rPr>
              <a:t>This week’s learning material will directly relate/focus on ULOs: 2 &amp; 3</a:t>
            </a:r>
          </a:p>
          <a:p>
            <a:pPr lvl="1">
              <a:lnSpc>
                <a:spcPct val="150000"/>
              </a:lnSpc>
            </a:pPr>
            <a:r>
              <a:rPr lang="en-US" sz="1600" dirty="0">
                <a:solidFill>
                  <a:schemeClr val="bg1">
                    <a:lumMod val="75000"/>
                  </a:schemeClr>
                </a:solidFill>
                <a:latin typeface="Arial"/>
                <a:cs typeface="Arial"/>
              </a:rPr>
              <a:t>1.	Develop and present a resolved project outcome which synthesises an understanding of ethical and socio-technical challenges faced by an ICT professional</a:t>
            </a:r>
          </a:p>
          <a:p>
            <a:pPr lvl="1">
              <a:lnSpc>
                <a:spcPct val="150000"/>
              </a:lnSpc>
            </a:pPr>
            <a:r>
              <a:rPr lang="en-US" sz="1600" dirty="0">
                <a:latin typeface="Arial"/>
                <a:cs typeface="Arial"/>
              </a:rPr>
              <a:t>2.	Evaluate the role of standards, codes of conduct and legislative/regulatory obligations on the level of professionalism of the ICT industry</a:t>
            </a:r>
          </a:p>
          <a:p>
            <a:pPr lvl="1">
              <a:lnSpc>
                <a:spcPct val="150000"/>
              </a:lnSpc>
            </a:pPr>
            <a:r>
              <a:rPr lang="en-US" sz="1600" dirty="0">
                <a:latin typeface="Arial"/>
                <a:cs typeface="Arial"/>
              </a:rPr>
              <a:t>3.	Review the roles and responsibilities of ICT professionals in organisations and society from a range of perspectives such as work-life balance, mentoring and life-long learning</a:t>
            </a:r>
          </a:p>
          <a:p>
            <a:pPr lvl="1">
              <a:lnSpc>
                <a:spcPct val="150000"/>
              </a:lnSpc>
            </a:pPr>
            <a:r>
              <a:rPr lang="en-US" sz="1600" dirty="0">
                <a:solidFill>
                  <a:schemeClr val="bg1">
                    <a:lumMod val="75000"/>
                  </a:schemeClr>
                </a:solidFill>
                <a:latin typeface="Arial"/>
                <a:cs typeface="Arial"/>
              </a:rPr>
              <a:t>4.	Communicate effectively as a professional and function as an effective leader or member of a team</a:t>
            </a:r>
          </a:p>
        </p:txBody>
      </p:sp>
      <p:pic>
        <p:nvPicPr>
          <p:cNvPr id="2" name="Audio 1">
            <a:hlinkClick r:id="" action="ppaction://media"/>
            <a:extLst>
              <a:ext uri="{FF2B5EF4-FFF2-40B4-BE49-F238E27FC236}">
                <a16:creationId xmlns:a16="http://schemas.microsoft.com/office/drawing/2014/main" id="{4190995B-0532-410D-9C31-1F92C6BE1E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385184952"/>
      </p:ext>
    </p:extLst>
  </p:cSld>
  <p:clrMapOvr>
    <a:masterClrMapping/>
  </p:clrMapOvr>
  <p:transition advTm="77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algn="ctr">
              <a:defRPr/>
            </a:pPr>
            <a:fld id="{02AEB0F0-5540-4FE2-9628-2CB6653FEAB5}" type="slidenum">
              <a:rPr lang="en-US" sz="900" smtClean="0">
                <a:solidFill>
                  <a:schemeClr val="bg1"/>
                </a:solidFill>
              </a:rPr>
              <a:pPr algn="ctr">
                <a:defRPr/>
              </a:pPr>
              <a:t>4</a:t>
            </a:fld>
            <a:endParaRPr lang="en-US" sz="900" dirty="0">
              <a:solidFill>
                <a:schemeClr val="bg1"/>
              </a:solidFill>
            </a:endParaRPr>
          </a:p>
        </p:txBody>
      </p:sp>
      <p:sp>
        <p:nvSpPr>
          <p:cNvPr id="8" name="TextBox 7"/>
          <p:cNvSpPr txBox="1"/>
          <p:nvPr/>
        </p:nvSpPr>
        <p:spPr>
          <a:xfrm>
            <a:off x="372140" y="150645"/>
            <a:ext cx="6989342" cy="1200329"/>
          </a:xfrm>
          <a:prstGeom prst="rect">
            <a:avLst/>
          </a:prstGeom>
          <a:noFill/>
        </p:spPr>
        <p:txBody>
          <a:bodyPr wrap="square" rtlCol="0">
            <a:spAutoFit/>
          </a:bodyPr>
          <a:lstStyle/>
          <a:p>
            <a:r>
              <a:rPr lang="en-US" sz="3600" dirty="0">
                <a:solidFill>
                  <a:schemeClr val="bg1"/>
                </a:solidFill>
              </a:rPr>
              <a:t>Skills Framework for the Information Age (SFIA)</a:t>
            </a:r>
          </a:p>
        </p:txBody>
      </p:sp>
      <p:sp>
        <p:nvSpPr>
          <p:cNvPr id="6" name="TextBox 5"/>
          <p:cNvSpPr txBox="1"/>
          <p:nvPr/>
        </p:nvSpPr>
        <p:spPr>
          <a:xfrm>
            <a:off x="416837" y="1634172"/>
            <a:ext cx="8355023" cy="4565352"/>
          </a:xfrm>
          <a:prstGeom prst="rect">
            <a:avLst/>
          </a:prstGeom>
          <a:noFill/>
        </p:spPr>
        <p:txBody>
          <a:bodyPr wrap="square" rtlCol="0">
            <a:spAutoFit/>
          </a:bodyPr>
          <a:lstStyle/>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describes skills and competencies required by professionals in roles involved in information and communication technologies, digital transformation and software engineering.</a:t>
            </a:r>
          </a:p>
          <a:p>
            <a:pPr marL="214313" indent="-214313" defTabSz="685800">
              <a:lnSpc>
                <a:spcPct val="150000"/>
              </a:lnSpc>
              <a:buFont typeface="Courier New" panose="02070309020205020404" pitchFamily="49" charset="0"/>
              <a:buChar char="o"/>
              <a:defRPr/>
            </a:pPr>
            <a:endParaRPr lang="en-US" sz="1800" dirty="0">
              <a:solidFill>
                <a:prstClr val="black"/>
              </a:solidFill>
              <a:cs typeface="+mn-cs"/>
            </a:endParaRP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The SFIA has been developed by the </a:t>
            </a:r>
            <a:r>
              <a:rPr lang="en-US" sz="1800" b="1" dirty="0">
                <a:solidFill>
                  <a:prstClr val="black"/>
                </a:solidFill>
                <a:cs typeface="+mn-cs"/>
              </a:rPr>
              <a:t>SFIA Foundation</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hlinkClick r:id="rId5"/>
              </a:rPr>
              <a:t>https://www.sfia-online.org/en</a:t>
            </a:r>
            <a:r>
              <a:rPr lang="en-US" sz="1800" dirty="0">
                <a:solidFill>
                  <a:prstClr val="black"/>
                </a:solidFill>
                <a:cs typeface="+mn-cs"/>
              </a:rPr>
              <a:t>  </a:t>
            </a:r>
          </a:p>
          <a:p>
            <a:pPr marL="214313" indent="-214313" defTabSz="685800">
              <a:lnSpc>
                <a:spcPct val="150000"/>
              </a:lnSpc>
              <a:buFont typeface="Courier New" panose="02070309020205020404" pitchFamily="49" charset="0"/>
              <a:buChar char="o"/>
              <a:defRPr/>
            </a:pPr>
            <a:endParaRPr lang="en-US" sz="1800" dirty="0">
              <a:solidFill>
                <a:prstClr val="black"/>
              </a:solidFill>
              <a:cs typeface="+mn-cs"/>
            </a:endParaRP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7 is the current version	</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The Framework is not backwards compatible</a:t>
            </a:r>
          </a:p>
          <a:p>
            <a:pPr marL="214313" indent="-214313" defTabSz="685800">
              <a:lnSpc>
                <a:spcPct val="150000"/>
              </a:lnSpc>
              <a:buFont typeface="Courier New" panose="02070309020205020404" pitchFamily="49" charset="0"/>
              <a:buChar char="o"/>
              <a:defRPr/>
            </a:pPr>
            <a:endParaRPr lang="en-US" sz="1800" dirty="0">
              <a:solidFill>
                <a:prstClr val="black"/>
              </a:solidFill>
              <a:cs typeface="+mn-cs"/>
            </a:endParaRPr>
          </a:p>
          <a:p>
            <a:pPr marL="214313" indent="-214313" defTabSz="685800">
              <a:lnSpc>
                <a:spcPct val="150000"/>
              </a:lnSpc>
              <a:buFont typeface="Courier New" panose="02070309020205020404" pitchFamily="49" charset="0"/>
              <a:buChar char="o"/>
              <a:defRPr/>
            </a:pPr>
            <a:endParaRPr lang="en-US" sz="1800" dirty="0">
              <a:solidFill>
                <a:prstClr val="black"/>
              </a:solidFill>
              <a:cs typeface="+mn-cs"/>
            </a:endParaRPr>
          </a:p>
        </p:txBody>
      </p:sp>
      <p:pic>
        <p:nvPicPr>
          <p:cNvPr id="2" name="Audio 1">
            <a:hlinkClick r:id="" action="ppaction://media"/>
            <a:extLst>
              <a:ext uri="{FF2B5EF4-FFF2-40B4-BE49-F238E27FC236}">
                <a16:creationId xmlns:a16="http://schemas.microsoft.com/office/drawing/2014/main" id="{B02ADD68-5586-4FCB-8FB3-1CB0C017318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158178323"/>
      </p:ext>
    </p:extLst>
  </p:cSld>
  <p:clrMapOvr>
    <a:masterClrMapping/>
  </p:clrMapOvr>
  <p:transition advTm="963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algn="ctr">
              <a:defRPr/>
            </a:pPr>
            <a:fld id="{02AEB0F0-5540-4FE2-9628-2CB6653FEAB5}" type="slidenum">
              <a:rPr lang="en-US" sz="900" smtClean="0">
                <a:solidFill>
                  <a:schemeClr val="bg1"/>
                </a:solidFill>
              </a:rPr>
              <a:pPr algn="ctr">
                <a:defRPr/>
              </a:pPr>
              <a:t>5</a:t>
            </a:fld>
            <a:endParaRPr lang="en-US" sz="900" dirty="0">
              <a:solidFill>
                <a:schemeClr val="bg1"/>
              </a:solidFill>
            </a:endParaRPr>
          </a:p>
        </p:txBody>
      </p:sp>
      <p:sp>
        <p:nvSpPr>
          <p:cNvPr id="8" name="TextBox 7"/>
          <p:cNvSpPr txBox="1"/>
          <p:nvPr/>
        </p:nvSpPr>
        <p:spPr>
          <a:xfrm>
            <a:off x="372140" y="150645"/>
            <a:ext cx="6989342" cy="1200329"/>
          </a:xfrm>
          <a:prstGeom prst="rect">
            <a:avLst/>
          </a:prstGeom>
          <a:noFill/>
        </p:spPr>
        <p:txBody>
          <a:bodyPr wrap="square" rtlCol="0">
            <a:spAutoFit/>
          </a:bodyPr>
          <a:lstStyle/>
          <a:p>
            <a:r>
              <a:rPr lang="en-US" sz="3600" dirty="0">
                <a:solidFill>
                  <a:schemeClr val="bg1"/>
                </a:solidFill>
              </a:rPr>
              <a:t>Skills Framework for the Information Age (SFIA)</a:t>
            </a:r>
          </a:p>
        </p:txBody>
      </p:sp>
      <p:sp>
        <p:nvSpPr>
          <p:cNvPr id="6" name="TextBox 5"/>
          <p:cNvSpPr txBox="1"/>
          <p:nvPr/>
        </p:nvSpPr>
        <p:spPr>
          <a:xfrm>
            <a:off x="416837" y="1634172"/>
            <a:ext cx="8355023" cy="3780522"/>
          </a:xfrm>
          <a:prstGeom prst="rect">
            <a:avLst/>
          </a:prstGeom>
          <a:noFill/>
        </p:spPr>
        <p:txBody>
          <a:bodyPr wrap="square" rtlCol="0">
            <a:spAutoFit/>
          </a:bodyPr>
          <a:lstStyle/>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is straightforward, generic and universally applicable.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is an experience-based framework.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defines levels of responsibility and skills.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defines the essence of skills.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provides an integrated view of competency.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is independent of technology and approach.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is updated by real practitioners from the international user base. </a:t>
            </a:r>
          </a:p>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does not assume or recommend specific organisation structures, job or role designs. </a:t>
            </a:r>
          </a:p>
        </p:txBody>
      </p:sp>
      <p:pic>
        <p:nvPicPr>
          <p:cNvPr id="2" name="Audio 1">
            <a:hlinkClick r:id="" action="ppaction://media"/>
            <a:extLst>
              <a:ext uri="{FF2B5EF4-FFF2-40B4-BE49-F238E27FC236}">
                <a16:creationId xmlns:a16="http://schemas.microsoft.com/office/drawing/2014/main" id="{F3F21BA7-1D58-423D-B503-544E8B0565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542958842"/>
      </p:ext>
    </p:extLst>
  </p:cSld>
  <p:clrMapOvr>
    <a:masterClrMapping/>
  </p:clrMapOvr>
  <p:transition advTm="19216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algn="ctr">
              <a:defRPr/>
            </a:pPr>
            <a:fld id="{02AEB0F0-5540-4FE2-9628-2CB6653FEAB5}" type="slidenum">
              <a:rPr lang="en-US" sz="900" smtClean="0">
                <a:solidFill>
                  <a:schemeClr val="bg1"/>
                </a:solidFill>
              </a:rPr>
              <a:pPr algn="ctr">
                <a:defRPr/>
              </a:pPr>
              <a:t>6</a:t>
            </a:fld>
            <a:endParaRPr lang="en-US" sz="900" dirty="0">
              <a:solidFill>
                <a:schemeClr val="bg1"/>
              </a:solidFill>
            </a:endParaRPr>
          </a:p>
        </p:txBody>
      </p:sp>
      <p:pic>
        <p:nvPicPr>
          <p:cNvPr id="4" name="Picture 3">
            <a:extLst>
              <a:ext uri="{FF2B5EF4-FFF2-40B4-BE49-F238E27FC236}">
                <a16:creationId xmlns:a16="http://schemas.microsoft.com/office/drawing/2014/main" id="{1713F602-CA00-4FF9-AAA0-214F210DE7E4}"/>
              </a:ext>
            </a:extLst>
          </p:cNvPr>
          <p:cNvPicPr>
            <a:picLocks noChangeAspect="1"/>
          </p:cNvPicPr>
          <p:nvPr/>
        </p:nvPicPr>
        <p:blipFill>
          <a:blip r:embed="rId5"/>
          <a:stretch>
            <a:fillRect/>
          </a:stretch>
        </p:blipFill>
        <p:spPr>
          <a:xfrm>
            <a:off x="372578" y="1637415"/>
            <a:ext cx="2442776" cy="3423683"/>
          </a:xfrm>
          <a:prstGeom prst="rect">
            <a:avLst/>
          </a:prstGeom>
        </p:spPr>
      </p:pic>
      <p:sp>
        <p:nvSpPr>
          <p:cNvPr id="11" name="TextBox 10">
            <a:extLst>
              <a:ext uri="{FF2B5EF4-FFF2-40B4-BE49-F238E27FC236}">
                <a16:creationId xmlns:a16="http://schemas.microsoft.com/office/drawing/2014/main" id="{C756174C-1541-47B4-AB6E-557349BA3659}"/>
              </a:ext>
            </a:extLst>
          </p:cNvPr>
          <p:cNvSpPr txBox="1"/>
          <p:nvPr/>
        </p:nvSpPr>
        <p:spPr>
          <a:xfrm>
            <a:off x="372576" y="415317"/>
            <a:ext cx="6989342" cy="646331"/>
          </a:xfrm>
          <a:prstGeom prst="rect">
            <a:avLst/>
          </a:prstGeom>
          <a:noFill/>
        </p:spPr>
        <p:txBody>
          <a:bodyPr wrap="square" rtlCol="0">
            <a:spAutoFit/>
          </a:bodyPr>
          <a:lstStyle/>
          <a:p>
            <a:r>
              <a:rPr lang="en-US" sz="3600" dirty="0">
                <a:solidFill>
                  <a:schemeClr val="bg1"/>
                </a:solidFill>
              </a:rPr>
              <a:t>SFIA / </a:t>
            </a:r>
          </a:p>
        </p:txBody>
      </p:sp>
      <p:sp>
        <p:nvSpPr>
          <p:cNvPr id="2" name="TextBox 1">
            <a:extLst>
              <a:ext uri="{FF2B5EF4-FFF2-40B4-BE49-F238E27FC236}">
                <a16:creationId xmlns:a16="http://schemas.microsoft.com/office/drawing/2014/main" id="{785C9F74-2534-4096-8794-48859FB784ED}"/>
              </a:ext>
            </a:extLst>
          </p:cNvPr>
          <p:cNvSpPr txBox="1"/>
          <p:nvPr/>
        </p:nvSpPr>
        <p:spPr>
          <a:xfrm>
            <a:off x="3068841" y="1599635"/>
            <a:ext cx="5932967" cy="3509166"/>
          </a:xfrm>
          <a:prstGeom prst="rect">
            <a:avLst/>
          </a:prstGeom>
          <a:noFill/>
        </p:spPr>
        <p:txBody>
          <a:bodyPr wrap="square" rtlCol="0">
            <a:spAutoFit/>
          </a:bodyPr>
          <a:lstStyle/>
          <a:p>
            <a:pPr marL="214313" indent="-214313" defTabSz="685800">
              <a:lnSpc>
                <a:spcPct val="150000"/>
              </a:lnSpc>
              <a:buFont typeface="Courier New" panose="02070309020205020404" pitchFamily="49" charset="0"/>
              <a:buChar char="o"/>
              <a:defRPr/>
            </a:pPr>
            <a:r>
              <a:rPr lang="en-US" sz="1800" dirty="0">
                <a:solidFill>
                  <a:prstClr val="black"/>
                </a:solidFill>
                <a:cs typeface="+mn-cs"/>
              </a:rPr>
              <a:t>SFIA is designed to be flexible. These views of SFIA provide a quick-start list of the SFIA skills which are most relevant to a selection of professional disciplines.</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Digital transformation skills view</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DevOps skills view</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Big data/Data science skills view</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Software engineering skills view</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Information and cyber security</a:t>
            </a:r>
          </a:p>
          <a:p>
            <a:pPr marL="742950" lvl="1" indent="-285750" defTabSz="685800">
              <a:lnSpc>
                <a:spcPct val="150000"/>
              </a:lnSpc>
              <a:buFont typeface="Arial" panose="020B0604020202020204" pitchFamily="34" charset="0"/>
              <a:buChar char="•"/>
              <a:defRPr/>
            </a:pPr>
            <a:r>
              <a:rPr lang="en-US" sz="1600" dirty="0">
                <a:solidFill>
                  <a:prstClr val="black"/>
                </a:solidFill>
                <a:cs typeface="+mn-cs"/>
              </a:rPr>
              <a:t>Agile skills view - under development</a:t>
            </a:r>
          </a:p>
        </p:txBody>
      </p:sp>
      <p:sp>
        <p:nvSpPr>
          <p:cNvPr id="5" name="TextBox 4">
            <a:extLst>
              <a:ext uri="{FF2B5EF4-FFF2-40B4-BE49-F238E27FC236}">
                <a16:creationId xmlns:a16="http://schemas.microsoft.com/office/drawing/2014/main" id="{6DF79C7B-E7DF-4D4D-85E1-B5DBA80DA9E1}"/>
              </a:ext>
            </a:extLst>
          </p:cNvPr>
          <p:cNvSpPr txBox="1"/>
          <p:nvPr/>
        </p:nvSpPr>
        <p:spPr>
          <a:xfrm>
            <a:off x="3737343" y="892371"/>
            <a:ext cx="5406657" cy="338554"/>
          </a:xfrm>
          <a:prstGeom prst="rect">
            <a:avLst/>
          </a:prstGeom>
          <a:noFill/>
        </p:spPr>
        <p:txBody>
          <a:bodyPr wrap="square" rtlCol="0">
            <a:spAutoFit/>
          </a:bodyPr>
          <a:lstStyle/>
          <a:p>
            <a:r>
              <a:rPr lang="en-AU" sz="1600" dirty="0">
                <a:solidFill>
                  <a:srgbClr val="FFC000"/>
                </a:solidFill>
              </a:rPr>
              <a:t>https://sfia-online.org/en/tools-and-resources/sfia-views</a:t>
            </a:r>
          </a:p>
        </p:txBody>
      </p:sp>
      <p:sp>
        <p:nvSpPr>
          <p:cNvPr id="9" name="TextBox 8">
            <a:extLst>
              <a:ext uri="{FF2B5EF4-FFF2-40B4-BE49-F238E27FC236}">
                <a16:creationId xmlns:a16="http://schemas.microsoft.com/office/drawing/2014/main" id="{29F6E351-22F7-4258-8B4C-7BBE338828CA}"/>
              </a:ext>
            </a:extLst>
          </p:cNvPr>
          <p:cNvSpPr txBox="1"/>
          <p:nvPr/>
        </p:nvSpPr>
        <p:spPr>
          <a:xfrm>
            <a:off x="372576" y="5220585"/>
            <a:ext cx="8487039" cy="1287532"/>
          </a:xfrm>
          <a:prstGeom prst="rect">
            <a:avLst/>
          </a:prstGeom>
          <a:noFill/>
        </p:spPr>
        <p:txBody>
          <a:bodyPr wrap="square" rtlCol="0">
            <a:spAutoFit/>
          </a:bodyPr>
          <a:lstStyle/>
          <a:p>
            <a:pPr>
              <a:lnSpc>
                <a:spcPct val="150000"/>
              </a:lnSpc>
            </a:pPr>
            <a:r>
              <a:rPr lang="en-US" dirty="0"/>
              <a:t>SFIA is not competing with bodies of knowledge such as BABOK or PMBOK but actively promoting their importance and helping individuals and organisations understand how knowledge, skills and competency fit together</a:t>
            </a:r>
            <a:endParaRPr lang="en-AU" dirty="0"/>
          </a:p>
        </p:txBody>
      </p:sp>
      <p:pic>
        <p:nvPicPr>
          <p:cNvPr id="6" name="Audio 5">
            <a:hlinkClick r:id="" action="ppaction://media"/>
            <a:extLst>
              <a:ext uri="{FF2B5EF4-FFF2-40B4-BE49-F238E27FC236}">
                <a16:creationId xmlns:a16="http://schemas.microsoft.com/office/drawing/2014/main" id="{604A9D33-1AD3-4524-B6BE-E072C03F98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548298700"/>
      </p:ext>
    </p:extLst>
  </p:cSld>
  <p:clrMapOvr>
    <a:masterClrMapping/>
  </p:clrMapOvr>
  <p:transition advTm="6965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02AEB0F0-5540-4FE2-9628-2CB6653FEAB5}" type="slidenum">
              <a:rPr kumimoji="0" lang="en-US" sz="900" b="0" i="0" u="none" strike="noStrike" kern="1200" cap="none" spc="0" normalizeH="0" baseline="0" noProof="0" smtClean="0">
                <a:ln>
                  <a:noFill/>
                </a:ln>
                <a:solidFill>
                  <a:prstClr val="white"/>
                </a:solidFill>
                <a:effectLst/>
                <a:uLnTx/>
                <a:uFillTx/>
                <a:latin typeface="Arial" charset="0"/>
                <a:ea typeface="ＭＳ Ｐゴシック"/>
              </a:rPr>
              <a:pPr marL="0" marR="0" lvl="0" indent="0" algn="ctr" defTabSz="914400" rtl="0" eaLnBrk="1" fontAlgn="base" latinLnBrk="0" hangingPunct="1">
                <a:lnSpc>
                  <a:spcPct val="100000"/>
                </a:lnSpc>
                <a:spcBef>
                  <a:spcPct val="0"/>
                </a:spcBef>
                <a:spcAft>
                  <a:spcPct val="0"/>
                </a:spcAft>
                <a:buClrTx/>
                <a:buSzTx/>
                <a:buFontTx/>
                <a:buNone/>
                <a:tabLst/>
                <a:defRPr/>
              </a:pPr>
              <a:t>7</a:t>
            </a:fld>
            <a:endParaRPr kumimoji="0" lang="en-US" sz="900" b="0" i="0" u="none" strike="noStrike" kern="1200" cap="none" spc="0" normalizeH="0" baseline="0" noProof="0" dirty="0">
              <a:ln>
                <a:noFill/>
              </a:ln>
              <a:solidFill>
                <a:prstClr val="white"/>
              </a:solidFill>
              <a:effectLst/>
              <a:uLnTx/>
              <a:uFillTx/>
              <a:latin typeface="Arial" charset="0"/>
              <a:ea typeface="ＭＳ Ｐゴシック"/>
            </a:endParaRPr>
          </a:p>
        </p:txBody>
      </p:sp>
      <p:sp>
        <p:nvSpPr>
          <p:cNvPr id="8" name="TextBox 7"/>
          <p:cNvSpPr txBox="1"/>
          <p:nvPr/>
        </p:nvSpPr>
        <p:spPr>
          <a:xfrm>
            <a:off x="318977" y="415317"/>
            <a:ext cx="6989342"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rPr>
              <a:t>SFIA</a:t>
            </a:r>
          </a:p>
        </p:txBody>
      </p:sp>
      <p:pic>
        <p:nvPicPr>
          <p:cNvPr id="2" name="Picture 8" descr="sfia consulting services | consultia llc">
            <a:extLst>
              <a:ext uri="{FF2B5EF4-FFF2-40B4-BE49-F238E27FC236}">
                <a16:creationId xmlns:a16="http://schemas.microsoft.com/office/drawing/2014/main" id="{5091CA1F-9223-4F42-A6C3-28F10E1C53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7573" y="2731242"/>
            <a:ext cx="7268853" cy="31272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E43F5D1-449D-46DB-8BED-437CCE3D2FAF}"/>
              </a:ext>
            </a:extLst>
          </p:cNvPr>
          <p:cNvSpPr txBox="1"/>
          <p:nvPr/>
        </p:nvSpPr>
        <p:spPr>
          <a:xfrm>
            <a:off x="2034784" y="2075051"/>
            <a:ext cx="4925568" cy="923330"/>
          </a:xfrm>
          <a:prstGeom prst="rect">
            <a:avLst/>
          </a:prstGeom>
          <a:noFill/>
        </p:spPr>
        <p:txBody>
          <a:bodyPr wrap="square" rtlCol="0">
            <a:spAutoFit/>
          </a:bodyPr>
          <a:lstStyle/>
          <a:p>
            <a:pPr algn="ctr"/>
            <a:r>
              <a:rPr lang="en-AU" b="1" dirty="0"/>
              <a:t>Professional &amp; Organisational Roles</a:t>
            </a:r>
          </a:p>
          <a:p>
            <a:pPr algn="ctr"/>
            <a:r>
              <a:rPr lang="en-AU" b="1" dirty="0"/>
              <a:t>Levels of Responsibility</a:t>
            </a:r>
          </a:p>
          <a:p>
            <a:pPr algn="ctr"/>
            <a:endParaRPr lang="en-AU" b="1" dirty="0"/>
          </a:p>
        </p:txBody>
      </p:sp>
      <p:pic>
        <p:nvPicPr>
          <p:cNvPr id="5" name="Audio 4">
            <a:hlinkClick r:id="" action="ppaction://media"/>
            <a:extLst>
              <a:ext uri="{FF2B5EF4-FFF2-40B4-BE49-F238E27FC236}">
                <a16:creationId xmlns:a16="http://schemas.microsoft.com/office/drawing/2014/main" id="{5462558F-0EB1-4F80-B63A-3DD0FDA15D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998409785"/>
      </p:ext>
    </p:extLst>
  </p:cSld>
  <p:clrMapOvr>
    <a:masterClrMapping/>
  </p:clrMapOvr>
  <p:transition advTm="2021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02AEB0F0-5540-4FE2-9628-2CB6653FEAB5}" type="slidenum">
              <a:rPr kumimoji="0" lang="en-US" sz="900" b="0" i="0" u="none" strike="noStrike" kern="1200" cap="none" spc="0" normalizeH="0" baseline="0" noProof="0" smtClean="0">
                <a:ln>
                  <a:noFill/>
                </a:ln>
                <a:solidFill>
                  <a:prstClr val="white"/>
                </a:solidFill>
                <a:effectLst/>
                <a:uLnTx/>
                <a:uFillTx/>
                <a:latin typeface="Arial" charset="0"/>
                <a:ea typeface="ＭＳ Ｐゴシック"/>
              </a:rPr>
              <a:pPr marL="0" marR="0" lvl="0" indent="0" algn="ctr" defTabSz="914400" rtl="0" eaLnBrk="1" fontAlgn="base" latinLnBrk="0" hangingPunct="1">
                <a:lnSpc>
                  <a:spcPct val="100000"/>
                </a:lnSpc>
                <a:spcBef>
                  <a:spcPct val="0"/>
                </a:spcBef>
                <a:spcAft>
                  <a:spcPct val="0"/>
                </a:spcAft>
                <a:buClrTx/>
                <a:buSzTx/>
                <a:buFontTx/>
                <a:buNone/>
                <a:tabLst/>
                <a:defRPr/>
              </a:pPr>
              <a:t>8</a:t>
            </a:fld>
            <a:endParaRPr kumimoji="0" lang="en-US" sz="900" b="0" i="0" u="none" strike="noStrike" kern="1200" cap="none" spc="0" normalizeH="0" baseline="0" noProof="0" dirty="0">
              <a:ln>
                <a:noFill/>
              </a:ln>
              <a:solidFill>
                <a:prstClr val="white"/>
              </a:solidFill>
              <a:effectLst/>
              <a:uLnTx/>
              <a:uFillTx/>
              <a:latin typeface="Arial" charset="0"/>
              <a:ea typeface="ＭＳ Ｐゴシック"/>
            </a:endParaRPr>
          </a:p>
        </p:txBody>
      </p:sp>
      <p:sp>
        <p:nvSpPr>
          <p:cNvPr id="11" name="TextBox 10">
            <a:extLst>
              <a:ext uri="{FF2B5EF4-FFF2-40B4-BE49-F238E27FC236}">
                <a16:creationId xmlns:a16="http://schemas.microsoft.com/office/drawing/2014/main" id="{C756174C-1541-47B4-AB6E-557349BA3659}"/>
              </a:ext>
            </a:extLst>
          </p:cNvPr>
          <p:cNvSpPr txBox="1"/>
          <p:nvPr/>
        </p:nvSpPr>
        <p:spPr>
          <a:xfrm>
            <a:off x="372576" y="415317"/>
            <a:ext cx="6989342" cy="64633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rPr>
              <a:t>SFIA / </a:t>
            </a:r>
          </a:p>
        </p:txBody>
      </p:sp>
      <p:pic>
        <p:nvPicPr>
          <p:cNvPr id="2" name="Picture 1">
            <a:extLst>
              <a:ext uri="{FF2B5EF4-FFF2-40B4-BE49-F238E27FC236}">
                <a16:creationId xmlns:a16="http://schemas.microsoft.com/office/drawing/2014/main" id="{A76F0A49-0354-401F-B729-D13E35113ECC}"/>
              </a:ext>
            </a:extLst>
          </p:cNvPr>
          <p:cNvPicPr>
            <a:picLocks noChangeAspect="1"/>
          </p:cNvPicPr>
          <p:nvPr/>
        </p:nvPicPr>
        <p:blipFill>
          <a:blip r:embed="rId5"/>
          <a:stretch>
            <a:fillRect/>
          </a:stretch>
        </p:blipFill>
        <p:spPr>
          <a:xfrm>
            <a:off x="2343161" y="1584100"/>
            <a:ext cx="4153332" cy="4777954"/>
          </a:xfrm>
          <a:prstGeom prst="rect">
            <a:avLst/>
          </a:prstGeom>
        </p:spPr>
      </p:pic>
      <p:pic>
        <p:nvPicPr>
          <p:cNvPr id="4" name="Audio 3">
            <a:hlinkClick r:id="" action="ppaction://media"/>
            <a:extLst>
              <a:ext uri="{FF2B5EF4-FFF2-40B4-BE49-F238E27FC236}">
                <a16:creationId xmlns:a16="http://schemas.microsoft.com/office/drawing/2014/main" id="{BF778CE2-31D0-4B1B-8076-A2E2B2DA64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326926106"/>
      </p:ext>
    </p:extLst>
  </p:cSld>
  <p:clrMapOvr>
    <a:masterClrMapping/>
  </p:clrMapOvr>
  <p:transition advTm="1316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8859615" y="306973"/>
            <a:ext cx="284386" cy="216688"/>
          </a:xfr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02AEB0F0-5540-4FE2-9628-2CB6653FEAB5}" type="slidenum">
              <a:rPr kumimoji="0" lang="en-US" sz="900" b="0" i="0" u="none" strike="noStrike" kern="1200" cap="none" spc="0" normalizeH="0" baseline="0" noProof="0" smtClean="0">
                <a:ln>
                  <a:noFill/>
                </a:ln>
                <a:solidFill>
                  <a:prstClr val="white"/>
                </a:solidFill>
                <a:effectLst/>
                <a:uLnTx/>
                <a:uFillTx/>
                <a:latin typeface="Arial" charset="0"/>
                <a:ea typeface="ＭＳ Ｐゴシック"/>
              </a:rPr>
              <a:pPr marL="0" marR="0" lvl="0" indent="0" algn="ctr" defTabSz="914400" rtl="0" eaLnBrk="1" fontAlgn="base" latinLnBrk="0" hangingPunct="1">
                <a:lnSpc>
                  <a:spcPct val="100000"/>
                </a:lnSpc>
                <a:spcBef>
                  <a:spcPct val="0"/>
                </a:spcBef>
                <a:spcAft>
                  <a:spcPct val="0"/>
                </a:spcAft>
                <a:buClrTx/>
                <a:buSzTx/>
                <a:buFontTx/>
                <a:buNone/>
                <a:tabLst/>
                <a:defRPr/>
              </a:pPr>
              <a:t>9</a:t>
            </a:fld>
            <a:endParaRPr kumimoji="0" lang="en-US" sz="900" b="0" i="0" u="none" strike="noStrike" kern="1200" cap="none" spc="0" normalizeH="0" baseline="0" noProof="0" dirty="0">
              <a:ln>
                <a:noFill/>
              </a:ln>
              <a:solidFill>
                <a:prstClr val="white"/>
              </a:solidFill>
              <a:effectLst/>
              <a:uLnTx/>
              <a:uFillTx/>
              <a:latin typeface="Arial" charset="0"/>
              <a:ea typeface="ＭＳ Ｐゴシック"/>
            </a:endParaRPr>
          </a:p>
        </p:txBody>
      </p:sp>
      <p:sp>
        <p:nvSpPr>
          <p:cNvPr id="11" name="TextBox 10">
            <a:extLst>
              <a:ext uri="{FF2B5EF4-FFF2-40B4-BE49-F238E27FC236}">
                <a16:creationId xmlns:a16="http://schemas.microsoft.com/office/drawing/2014/main" id="{C756174C-1541-47B4-AB6E-557349BA3659}"/>
              </a:ext>
            </a:extLst>
          </p:cNvPr>
          <p:cNvSpPr txBox="1"/>
          <p:nvPr/>
        </p:nvSpPr>
        <p:spPr>
          <a:xfrm>
            <a:off x="372576" y="192033"/>
            <a:ext cx="7623108" cy="1077218"/>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Arial" charset="0"/>
                <a:ea typeface="ＭＳ Ｐゴシック"/>
              </a:rPr>
              <a:t>SFIA /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FFC000"/>
                </a:solidFill>
                <a:effectLst/>
                <a:uLnTx/>
                <a:uFillTx/>
                <a:latin typeface="Arial" charset="0"/>
                <a:ea typeface="ＭＳ Ｐゴシック"/>
              </a:rPr>
              <a:t>70-20-10 Model for Learning in the Workplace </a:t>
            </a:r>
          </a:p>
        </p:txBody>
      </p:sp>
      <p:pic>
        <p:nvPicPr>
          <p:cNvPr id="6" name="Picture 5">
            <a:extLst>
              <a:ext uri="{FF2B5EF4-FFF2-40B4-BE49-F238E27FC236}">
                <a16:creationId xmlns:a16="http://schemas.microsoft.com/office/drawing/2014/main" id="{AFD7959E-0A1F-46FE-9397-7996BE7F982E}"/>
              </a:ext>
            </a:extLst>
          </p:cNvPr>
          <p:cNvPicPr>
            <a:picLocks noChangeAspect="1"/>
          </p:cNvPicPr>
          <p:nvPr/>
        </p:nvPicPr>
        <p:blipFill>
          <a:blip r:embed="rId5"/>
          <a:stretch>
            <a:fillRect/>
          </a:stretch>
        </p:blipFill>
        <p:spPr>
          <a:xfrm>
            <a:off x="1298961" y="2120087"/>
            <a:ext cx="6354393" cy="3664025"/>
          </a:xfrm>
          <a:prstGeom prst="rect">
            <a:avLst/>
          </a:prstGeom>
        </p:spPr>
      </p:pic>
      <p:pic>
        <p:nvPicPr>
          <p:cNvPr id="2" name="Audio 1">
            <a:hlinkClick r:id="" action="ppaction://media"/>
            <a:extLst>
              <a:ext uri="{FF2B5EF4-FFF2-40B4-BE49-F238E27FC236}">
                <a16:creationId xmlns:a16="http://schemas.microsoft.com/office/drawing/2014/main" id="{33B1F3D8-A2D7-400D-98D1-B3D7D4FE4E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508974611"/>
      </p:ext>
    </p:extLst>
  </p:cSld>
  <p:clrMapOvr>
    <a:masterClrMapping/>
  </p:clrMapOvr>
  <p:transition advTm="7355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1_White2011">
  <a:themeElements>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fontScheme name="8. Red-Blk-Crest-Chin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8. Red-Blk-Crest-China 1">
        <a:dk1>
          <a:srgbClr val="808080"/>
        </a:dk1>
        <a:lt1>
          <a:srgbClr val="FFFFFF"/>
        </a:lt1>
        <a:dk2>
          <a:srgbClr val="9E260E"/>
        </a:dk2>
        <a:lt2>
          <a:srgbClr val="FFFFFF"/>
        </a:lt2>
        <a:accent1>
          <a:srgbClr val="000000"/>
        </a:accent1>
        <a:accent2>
          <a:srgbClr val="FDB913"/>
        </a:accent2>
        <a:accent3>
          <a:srgbClr val="CCACAA"/>
        </a:accent3>
        <a:accent4>
          <a:srgbClr val="DADADA"/>
        </a:accent4>
        <a:accent5>
          <a:srgbClr val="AAAA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White2011">
  <a:themeElements>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fontScheme name="8. Red-Blk-Crest-Chin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8. Red-Blk-Crest-China 1">
        <a:dk1>
          <a:srgbClr val="808080"/>
        </a:dk1>
        <a:lt1>
          <a:srgbClr val="FFFFFF"/>
        </a:lt1>
        <a:dk2>
          <a:srgbClr val="9E260E"/>
        </a:dk2>
        <a:lt2>
          <a:srgbClr val="FFFFFF"/>
        </a:lt2>
        <a:accent1>
          <a:srgbClr val="000000"/>
        </a:accent1>
        <a:accent2>
          <a:srgbClr val="FDB913"/>
        </a:accent2>
        <a:accent3>
          <a:srgbClr val="CCACAA"/>
        </a:accent3>
        <a:accent4>
          <a:srgbClr val="DADADA"/>
        </a:accent4>
        <a:accent5>
          <a:srgbClr val="AAAA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White2011">
  <a:themeElements>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fontScheme name="8. Red-Blk-Crest-Chin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8. Red-Blk-Crest-China 1">
        <a:dk1>
          <a:srgbClr val="808080"/>
        </a:dk1>
        <a:lt1>
          <a:srgbClr val="FFFFFF"/>
        </a:lt1>
        <a:dk2>
          <a:srgbClr val="9E260E"/>
        </a:dk2>
        <a:lt2>
          <a:srgbClr val="FFFFFF"/>
        </a:lt2>
        <a:accent1>
          <a:srgbClr val="000000"/>
        </a:accent1>
        <a:accent2>
          <a:srgbClr val="FDB913"/>
        </a:accent2>
        <a:accent3>
          <a:srgbClr val="CCACAA"/>
        </a:accent3>
        <a:accent4>
          <a:srgbClr val="DADADA"/>
        </a:accent4>
        <a:accent5>
          <a:srgbClr val="AAAA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
      <a:clrScheme name="8. Red-Blk-Crest-China 2">
        <a:dk1>
          <a:srgbClr val="808080"/>
        </a:dk1>
        <a:lt1>
          <a:srgbClr val="FFFFFF"/>
        </a:lt1>
        <a:dk2>
          <a:srgbClr val="000000"/>
        </a:dk2>
        <a:lt2>
          <a:srgbClr val="FFFFFF"/>
        </a:lt2>
        <a:accent1>
          <a:srgbClr val="9E260E"/>
        </a:accent1>
        <a:accent2>
          <a:srgbClr val="FDB913"/>
        </a:accent2>
        <a:accent3>
          <a:srgbClr val="AAAAAA"/>
        </a:accent3>
        <a:accent4>
          <a:srgbClr val="DADADA"/>
        </a:accent4>
        <a:accent5>
          <a:srgbClr val="CCACAA"/>
        </a:accent5>
        <a:accent6>
          <a:srgbClr val="E5A710"/>
        </a:accent6>
        <a:hlink>
          <a:srgbClr val="ED1C2E"/>
        </a:hlink>
        <a:folHlink>
          <a:srgbClr val="CCCCCC"/>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52663</TotalTime>
  <Words>858</Words>
  <Application>Microsoft Office PowerPoint</Application>
  <PresentationFormat>On-screen Show (4:3)</PresentationFormat>
  <Paragraphs>126</Paragraphs>
  <Slides>15</Slides>
  <Notes>15</Notes>
  <HiddenSlides>0</HiddenSlides>
  <MMClips>12</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15</vt:i4>
      </vt:variant>
    </vt:vector>
  </HeadingPairs>
  <TitlesOfParts>
    <vt:vector size="27" baseType="lpstr">
      <vt:lpstr>Arial</vt:lpstr>
      <vt:lpstr>Barlow Light</vt:lpstr>
      <vt:lpstr>Barlow SemiBold</vt:lpstr>
      <vt:lpstr>Corbel</vt:lpstr>
      <vt:lpstr>Courier New</vt:lpstr>
      <vt:lpstr>Wingdings</vt:lpstr>
      <vt:lpstr>Wingdings 2</vt:lpstr>
      <vt:lpstr>Wingdings 3</vt:lpstr>
      <vt:lpstr>1_White2011</vt:lpstr>
      <vt:lpstr>Module</vt:lpstr>
      <vt:lpstr>2_White2011</vt:lpstr>
      <vt:lpstr>3_White2011</vt:lpstr>
      <vt:lpstr> Professional Capabilities for a Digital World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Swinburne University of Technology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pabrown</dc:creator>
  <cp:keywords/>
  <dc:description/>
  <cp:lastModifiedBy>Stuart McLoughlin</cp:lastModifiedBy>
  <cp:revision>905</cp:revision>
  <cp:lastPrinted>2016-07-31T05:11:49Z</cp:lastPrinted>
  <dcterms:created xsi:type="dcterms:W3CDTF">2011-03-14T22:34:59Z</dcterms:created>
  <dcterms:modified xsi:type="dcterms:W3CDTF">2022-12-15T09:16:47Z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 ver">
    <vt:lpwstr>17</vt:lpwstr>
  </property>
  <property fmtid="{D5CDD505-2E9C-101B-9397-08002B2CF9AE}" pid="3" name="Word ver">
    <vt:lpwstr>2003</vt:lpwstr>
  </property>
</Properties>
</file>